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0" r:id="rId2"/>
  </p:sldMasterIdLst>
  <p:sldIdLst>
    <p:sldId id="259" r:id="rId3"/>
    <p:sldId id="267" r:id="rId4"/>
    <p:sldId id="264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slide" Target="slides/slide3.xml"/><Relationship Id="rId1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tableStyles" Target="tableStyles.xml"/><Relationship Id="rId14" Type="http://schemas.openxmlformats.org/officeDocument/2006/relationships/customXml" Target="../customXml/item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ARES, Aurora" userId="0f6d6750-65cd-4101-9e2f-8501326c7fe3" providerId="ADAL" clId="{8592A13D-E368-48A0-91F6-9BE1D1BE265A}"/>
    <pc:docChg chg="custSel addSld delSld modSld">
      <pc:chgData name="SAARES, Aurora" userId="0f6d6750-65cd-4101-9e2f-8501326c7fe3" providerId="ADAL" clId="{8592A13D-E368-48A0-91F6-9BE1D1BE265A}" dt="2019-07-18T20:18:19.952" v="709" actId="2696"/>
      <pc:docMkLst>
        <pc:docMk/>
      </pc:docMkLst>
      <pc:sldChg chg="add del">
        <pc:chgData name="SAARES, Aurora" userId="0f6d6750-65cd-4101-9e2f-8501326c7fe3" providerId="ADAL" clId="{8592A13D-E368-48A0-91F6-9BE1D1BE265A}" dt="2019-07-18T20:09:28.174" v="2" actId="2696"/>
        <pc:sldMkLst>
          <pc:docMk/>
          <pc:sldMk cId="1576242030" sldId="265"/>
        </pc:sldMkLst>
      </pc:sldChg>
      <pc:sldChg chg="modSp add del">
        <pc:chgData name="SAARES, Aurora" userId="0f6d6750-65cd-4101-9e2f-8501326c7fe3" providerId="ADAL" clId="{8592A13D-E368-48A0-91F6-9BE1D1BE265A}" dt="2019-07-18T20:18:19.952" v="709" actId="2696"/>
        <pc:sldMkLst>
          <pc:docMk/>
          <pc:sldMk cId="1003210450" sldId="266"/>
        </pc:sldMkLst>
        <pc:spChg chg="mod">
          <ac:chgData name="SAARES, Aurora" userId="0f6d6750-65cd-4101-9e2f-8501326c7fe3" providerId="ADAL" clId="{8592A13D-E368-48A0-91F6-9BE1D1BE265A}" dt="2019-07-18T20:09:46.873" v="28" actId="20577"/>
          <ac:spMkLst>
            <pc:docMk/>
            <pc:sldMk cId="1003210450" sldId="266"/>
            <ac:spMk id="2" creationId="{63AF11F8-9E88-45EA-BEF8-35E8AE5CB385}"/>
          </ac:spMkLst>
        </pc:spChg>
      </pc:sldChg>
      <pc:sldChg chg="modSp add">
        <pc:chgData name="SAARES, Aurora" userId="0f6d6750-65cd-4101-9e2f-8501326c7fe3" providerId="ADAL" clId="{8592A13D-E368-48A0-91F6-9BE1D1BE265A}" dt="2019-07-18T20:17:40.309" v="708" actId="20577"/>
        <pc:sldMkLst>
          <pc:docMk/>
          <pc:sldMk cId="1758089673" sldId="267"/>
        </pc:sldMkLst>
        <pc:spChg chg="mod">
          <ac:chgData name="SAARES, Aurora" userId="0f6d6750-65cd-4101-9e2f-8501326c7fe3" providerId="ADAL" clId="{8592A13D-E368-48A0-91F6-9BE1D1BE265A}" dt="2019-07-18T20:17:40.309" v="708" actId="20577"/>
          <ac:spMkLst>
            <pc:docMk/>
            <pc:sldMk cId="1758089673" sldId="267"/>
            <ac:spMk id="2" creationId="{DF9B3DC6-6892-4039-A834-54898953FFC6}"/>
          </ac:spMkLst>
        </pc:spChg>
        <pc:spChg chg="mod">
          <ac:chgData name="SAARES, Aurora" userId="0f6d6750-65cd-4101-9e2f-8501326c7fe3" providerId="ADAL" clId="{8592A13D-E368-48A0-91F6-9BE1D1BE265A}" dt="2019-07-18T20:10:40.252" v="41" actId="20577"/>
          <ac:spMkLst>
            <pc:docMk/>
            <pc:sldMk cId="1758089673" sldId="267"/>
            <ac:spMk id="3" creationId="{5E58366F-F8C6-4CDD-828D-EAD16692C155}"/>
          </ac:spMkLst>
        </pc:spChg>
      </pc:sldChg>
      <pc:sldChg chg="add del">
        <pc:chgData name="SAARES, Aurora" userId="0f6d6750-65cd-4101-9e2f-8501326c7fe3" providerId="ADAL" clId="{8592A13D-E368-48A0-91F6-9BE1D1BE265A}" dt="2019-07-18T20:09:34.713" v="4" actId="2696"/>
        <pc:sldMkLst>
          <pc:docMk/>
          <pc:sldMk cId="2503854701" sldId="267"/>
        </pc:sldMkLst>
      </pc:sldChg>
      <pc:sldChg chg="add del">
        <pc:chgData name="SAARES, Aurora" userId="0f6d6750-65cd-4101-9e2f-8501326c7fe3" providerId="ADAL" clId="{8592A13D-E368-48A0-91F6-9BE1D1BE265A}" dt="2019-07-18T20:12:31.490" v="347" actId="2696"/>
        <pc:sldMkLst>
          <pc:docMk/>
          <pc:sldMk cId="3757060919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40571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003416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253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703861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10173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602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17/07/2019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12771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9494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3012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9587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721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0741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9661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40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854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922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56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307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6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29714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6805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460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6937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18028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415448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16516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287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1">
          <p15:clr>
            <a:srgbClr val="F26B43"/>
          </p15:clr>
        </p15:guide>
        <p15:guide id="2" orient="horz" pos="3809">
          <p15:clr>
            <a:srgbClr val="F26B43"/>
          </p15:clr>
        </p15:guide>
        <p15:guide id="3" pos="2880">
          <p15:clr>
            <a:srgbClr val="F26B43"/>
          </p15:clr>
        </p15:guide>
        <p15:guide id="4" pos="227">
          <p15:clr>
            <a:srgbClr val="F26B43"/>
          </p15:clr>
        </p15:guide>
        <p15:guide id="5" pos="5534">
          <p15:clr>
            <a:srgbClr val="F26B43"/>
          </p15:clr>
        </p15:guide>
        <p15:guide id="6" pos="2821">
          <p15:clr>
            <a:srgbClr val="F26B43"/>
          </p15:clr>
        </p15:guide>
        <p15:guide id="7" pos="29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B2DB7A0-3D4A-4836-BF2D-52145D2552AE}" type="datetimeFigureOut">
              <a:rPr lang="en-GB" smtClean="0"/>
              <a:t>16/07/2019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AA0C33-46C6-4B2D-9D37-6DA5AE521589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95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3:</a:t>
            </a:r>
            <a:br>
              <a:rPr lang="en-US" sz="3200" dirty="0"/>
            </a:br>
            <a:r>
              <a:rPr lang="en-US" sz="3200" dirty="0"/>
              <a:t>NHWA implementation roadmap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41A7E60-6F1B-4BF6-B656-92B33B811C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54621" y="5625355"/>
            <a:ext cx="8408379" cy="28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75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9B3DC6-6892-4039-A834-54898953F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067" y="2203938"/>
            <a:ext cx="7408333" cy="3922225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You are asked to do the following:</a:t>
            </a:r>
          </a:p>
          <a:p>
            <a:pPr>
              <a:spcAft>
                <a:spcPts val="600"/>
              </a:spcAft>
            </a:pPr>
            <a:r>
              <a:rPr lang="en-US" dirty="0"/>
              <a:t>Work with colleagues from your own country (you can group together with another country with similar issues or work alone, if you are the only one from your country)</a:t>
            </a:r>
          </a:p>
          <a:p>
            <a:pPr>
              <a:spcAft>
                <a:spcPts val="600"/>
              </a:spcAft>
            </a:pPr>
            <a:r>
              <a:rPr lang="en-US" dirty="0"/>
              <a:t>Using the template, prepare a roadmap with 3 to 5 key strategic actions towards NHWA implementation in your country</a:t>
            </a:r>
          </a:p>
          <a:p>
            <a:pPr>
              <a:spcAft>
                <a:spcPts val="600"/>
              </a:spcAft>
            </a:pPr>
            <a:r>
              <a:rPr lang="en-US" dirty="0"/>
              <a:t>Identify timeline (immediate/ medium term/ long term) for the actions and key stakeholders to be involved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/>
              <a:t>Send your slide to us by 9am tomorrow morning and prepare to present your roadmap (we will randomly select few)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58366F-F8C6-4CDD-828D-EAD16692C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work 3</a:t>
            </a:r>
          </a:p>
        </p:txBody>
      </p:sp>
    </p:spTree>
    <p:extLst>
      <p:ext uri="{BB962C8B-B14F-4D97-AF65-F5344CB8AC3E}">
        <p14:creationId xmlns:p14="http://schemas.microsoft.com/office/powerpoint/2010/main" val="1758089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195BA4B-D11C-4898-8112-D9EA4DFB8D51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251520" y="1268760"/>
          <a:ext cx="8640960" cy="5504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3072">
                  <a:extLst>
                    <a:ext uri="{9D8B030D-6E8A-4147-A177-3AD203B41FA5}">
                      <a16:colId xmlns:a16="http://schemas.microsoft.com/office/drawing/2014/main" val="386902660"/>
                    </a:ext>
                  </a:extLst>
                </a:gridCol>
                <a:gridCol w="2574402">
                  <a:extLst>
                    <a:ext uri="{9D8B030D-6E8A-4147-A177-3AD203B41FA5}">
                      <a16:colId xmlns:a16="http://schemas.microsoft.com/office/drawing/2014/main" val="3862502949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val="3895011504"/>
                    </a:ext>
                  </a:extLst>
                </a:gridCol>
                <a:gridCol w="1911743">
                  <a:extLst>
                    <a:ext uri="{9D8B030D-6E8A-4147-A177-3AD203B41FA5}">
                      <a16:colId xmlns:a16="http://schemas.microsoft.com/office/drawing/2014/main" val="2885687560"/>
                    </a:ext>
                  </a:extLst>
                </a:gridCol>
              </a:tblGrid>
              <a:tr h="681159">
                <a:tc>
                  <a:txBody>
                    <a:bodyPr/>
                    <a:lstStyle/>
                    <a:p>
                      <a:r>
                        <a:rPr lang="en-US" dirty="0"/>
                        <a:t>Steps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actors in the country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718972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Governmental buy-in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93578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996717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Scoping and planning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431389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Legal framework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971910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Data compilation and 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499124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Validation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808835"/>
                  </a:ext>
                </a:extLst>
              </a:tr>
              <a:tr h="537589">
                <a:tc>
                  <a:txBody>
                    <a:bodyPr/>
                    <a:lstStyle/>
                    <a:p>
                      <a:r>
                        <a:rPr lang="en-US" dirty="0"/>
                        <a:t>Dissemination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38633"/>
                  </a:ext>
                </a:extLst>
              </a:tr>
              <a:tr h="747581">
                <a:tc>
                  <a:txBody>
                    <a:bodyPr/>
                    <a:lstStyle/>
                    <a:p>
                      <a:r>
                        <a:rPr lang="en-US" dirty="0"/>
                        <a:t>Process revision / sustainability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07853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FF0FC3C9-E005-49BC-8143-21B078497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Autofit/>
          </a:bodyPr>
          <a:lstStyle/>
          <a:p>
            <a:r>
              <a:rPr lang="en-US" sz="3200" dirty="0"/>
              <a:t>Roadmap with major steps to be developed</a:t>
            </a:r>
          </a:p>
        </p:txBody>
      </p:sp>
    </p:spTree>
    <p:extLst>
      <p:ext uri="{BB962C8B-B14F-4D97-AF65-F5344CB8AC3E}">
        <p14:creationId xmlns:p14="http://schemas.microsoft.com/office/powerpoint/2010/main" val="1296316846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S2XDK6ZE62HX-2102554853-18</_dlc_DocId>
    <_dlc_DocIdUrl xmlns="f89c1f2e-6fad-4ddb-9b8d-2fc90c6c7eef">
      <Url>https://paho.sharepoint.com/_layouts/15/DocIdRedir.aspx?ID=S2XDK6ZE62HX-2102554853-18</Url>
      <Description>S2XDK6ZE62HX-2102554853-18</Description>
    </_dlc_DocIdUrl>
  </documentManagement>
</p:properties>
</file>

<file path=customXml/itemProps1.xml><?xml version="1.0" encoding="utf-8"?>
<ds:datastoreItem xmlns:ds="http://schemas.openxmlformats.org/officeDocument/2006/customXml" ds:itemID="{518FB1BB-2EF1-417A-B429-3B3D9F2F5875}"/>
</file>

<file path=customXml/itemProps2.xml><?xml version="1.0" encoding="utf-8"?>
<ds:datastoreItem xmlns:ds="http://schemas.openxmlformats.org/officeDocument/2006/customXml" ds:itemID="{DF7BCEAA-D002-4F4C-9DCD-C05680D5D48A}"/>
</file>

<file path=customXml/itemProps3.xml><?xml version="1.0" encoding="utf-8"?>
<ds:datastoreItem xmlns:ds="http://schemas.openxmlformats.org/officeDocument/2006/customXml" ds:itemID="{58797F86-F7FC-4E8B-9156-5E21700AA6C3}"/>
</file>

<file path=customXml/itemProps4.xml><?xml version="1.0" encoding="utf-8"?>
<ds:datastoreItem xmlns:ds="http://schemas.openxmlformats.org/officeDocument/2006/customXml" ds:itemID="{EC063788-25D8-4EF2-AC3A-D68C5231139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1951</TotalTime>
  <Words>149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Candara</vt:lpstr>
      <vt:lpstr>Ebrima</vt:lpstr>
      <vt:lpstr>Symbol</vt:lpstr>
      <vt:lpstr>Times New Roman</vt:lpstr>
      <vt:lpstr>3_Office Theme</vt:lpstr>
      <vt:lpstr>Waveform</vt:lpstr>
      <vt:lpstr>Group exercise 3: NHWA implementation roadmap </vt:lpstr>
      <vt:lpstr>Group work 3</vt:lpstr>
      <vt:lpstr>Roadmap with major steps to be developed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 3: NHWA implementation roadmap </dc:title>
  <dc:creator>SAARES, Aurora</dc:creator>
  <cp:lastModifiedBy>SAARES, Aurora</cp:lastModifiedBy>
  <cp:revision>2</cp:revision>
  <dcterms:created xsi:type="dcterms:W3CDTF">2019-07-17T11:46:42Z</dcterms:created>
  <dcterms:modified xsi:type="dcterms:W3CDTF">2019-07-18T20:18:29Z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f0d1dccf-cc54-4405-8004-568c9fd6752f</vt:lpwstr>
  </property>
</Properties>
</file>