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94660"/>
  </p:normalViewPr>
  <p:slideViewPr>
    <p:cSldViewPr snapToGrid="0">
      <p:cViewPr>
        <p:scale>
          <a:sx n="97" d="100"/>
          <a:sy n="97" d="100"/>
        </p:scale>
        <p:origin x="-11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12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482225"/>
              </p:ext>
            </p:extLst>
          </p:nvPr>
        </p:nvGraphicFramePr>
        <p:xfrm>
          <a:off x="251520" y="1268760"/>
          <a:ext cx="11184919" cy="23083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4455702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Copy of NHWA</a:t>
                      </a:r>
                      <a:r>
                        <a:rPr lang="en-US" baseline="0" dirty="0" smtClean="0"/>
                        <a:t> training report with recommendations sent to CMO, PS &amp; </a:t>
                      </a:r>
                      <a:r>
                        <a:rPr lang="en-US" baseline="0" dirty="0" err="1" smtClean="0"/>
                        <a:t>MoH</a:t>
                      </a:r>
                      <a:endParaRPr lang="en-US" baseline="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Meetings Planned to discuss the benefits of NWHA and its implementation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Immediately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Short term- within 2 weeks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Minister/CNO/CMO/PS/Focal</a:t>
                      </a:r>
                      <a:r>
                        <a:rPr lang="en-US" baseline="0" dirty="0" smtClean="0"/>
                        <a:t> Point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Engage designated focal point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Focus</a:t>
                      </a:r>
                      <a:r>
                        <a:rPr lang="en-US" baseline="0" dirty="0" smtClean="0"/>
                        <a:t> groups with focal points of relevant stakeholders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Establish a technical working group (Education, Stats. Finance, Foreign affairs, Communication)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Immediately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Short Term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Short /Medium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Focal</a:t>
                      </a:r>
                      <a:r>
                        <a:rPr lang="en-US" baseline="0" dirty="0" smtClean="0"/>
                        <a:t> Points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Scoping and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Technical working group engages relevant experts e.g.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Refine Maturity</a:t>
                      </a:r>
                      <a:r>
                        <a:rPr lang="en-US" baseline="0" dirty="0" smtClean="0"/>
                        <a:t> Assessment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Prepare Budget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Analysis Plan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Secretariat/Experts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Engage Legal Team to ensure that TORs an</a:t>
                      </a:r>
                      <a:r>
                        <a:rPr lang="en-US" baseline="0" dirty="0" smtClean="0"/>
                        <a:t> Governance rules comply in line with national regulations.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Establish TORs and SOPs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Short Term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Medium</a:t>
                      </a:r>
                      <a:r>
                        <a:rPr lang="en-US" baseline="0" dirty="0" smtClean="0"/>
                        <a:t>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Legal Team/Focal Point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Quality assessment of data</a:t>
                      </a:r>
                      <a:r>
                        <a:rPr lang="en-US" baseline="0" dirty="0" smtClean="0"/>
                        <a:t> sources.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gathering and aggregation from the working group focal points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Potential new sources of data identified to close gaps in the next implementation round.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</a:t>
                      </a:r>
                      <a:r>
                        <a:rPr lang="en-US" baseline="0" dirty="0" smtClean="0"/>
                        <a:t> Working Group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Political and technical evaluation of the NHWA process is</a:t>
                      </a:r>
                      <a:r>
                        <a:rPr lang="en-US" baseline="0" dirty="0" smtClean="0"/>
                        <a:t> formalized.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Final report is prepared and adopted.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Prepare key messages to decision makers in each sector and the public.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Focal Point &amp; Technical Working Group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Define</a:t>
                      </a:r>
                      <a:r>
                        <a:rPr lang="en-US" baseline="0" dirty="0" smtClean="0"/>
                        <a:t> target audience.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Prepare communication and dissemination plan.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Communication products are released and followed up.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Medium/Long</a:t>
                      </a:r>
                      <a:r>
                        <a:rPr lang="en-US" baseline="0" dirty="0" smtClean="0"/>
                        <a:t>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Communication</a:t>
                      </a:r>
                      <a:r>
                        <a:rPr lang="en-US" baseline="0" dirty="0" smtClean="0"/>
                        <a:t> Team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Revise and update NHWA implementation and governance framework.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Establish</a:t>
                      </a:r>
                      <a:r>
                        <a:rPr lang="en-US" baseline="0" dirty="0" smtClean="0"/>
                        <a:t> a plan to include new indicators and stakeholders.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r>
                        <a:rPr lang="en-US" baseline="0" dirty="0" smtClean="0"/>
                        <a:t>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Focal Point &amp; Technical Working Group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S2XDK6ZE62HX-2102554853-34</_dlc_DocId>
    <_dlc_DocIdUrl xmlns="f89c1f2e-6fad-4ddb-9b8d-2fc90c6c7eef">
      <Url>https://paho.sharepoint.com/_layouts/15/DocIdRedir.aspx?ID=S2XDK6ZE62HX-2102554853-34</Url>
      <Description>S2XDK6ZE62HX-2102554853-34</Description>
    </_dlc_DocIdUrl>
  </documentManagement>
</p:properties>
</file>

<file path=customXml/itemProps1.xml><?xml version="1.0" encoding="utf-8"?>
<ds:datastoreItem xmlns:ds="http://schemas.openxmlformats.org/officeDocument/2006/customXml" ds:itemID="{13088636-46DA-4B90-B4A6-95F4744CE1A5}"/>
</file>

<file path=customXml/itemProps2.xml><?xml version="1.0" encoding="utf-8"?>
<ds:datastoreItem xmlns:ds="http://schemas.openxmlformats.org/officeDocument/2006/customXml" ds:itemID="{BF11FCBF-1718-48E9-8DA9-2C78595ACA56}"/>
</file>

<file path=customXml/itemProps3.xml><?xml version="1.0" encoding="utf-8"?>
<ds:datastoreItem xmlns:ds="http://schemas.openxmlformats.org/officeDocument/2006/customXml" ds:itemID="{9643E63A-71E9-4149-8E40-ED56CCB065C5}"/>
</file>

<file path=customXml/itemProps4.xml><?xml version="1.0" encoding="utf-8"?>
<ds:datastoreItem xmlns:ds="http://schemas.openxmlformats.org/officeDocument/2006/customXml" ds:itemID="{878F252A-A9D9-4B5F-9CCD-D369E848FFC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1146</TotalTime>
  <Words>285</Words>
  <Application>Microsoft Office PowerPoint</Application>
  <PresentationFormat>On-screen Show (4:3)</PresentationFormat>
  <Paragraphs>69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3_Office Theme</vt:lpstr>
      <vt:lpstr>Waveform</vt:lpstr>
      <vt:lpstr>Group exercise 3: NHWA implementation roadmap </vt:lpstr>
      <vt:lpstr>Roadmap with major steps to be developed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Oris</cp:lastModifiedBy>
  <cp:revision>7</cp:revision>
  <dcterms:created xsi:type="dcterms:W3CDTF">2019-07-17T11:46:42Z</dcterms:created>
  <dcterms:modified xsi:type="dcterms:W3CDTF">2019-07-19T17:38:20Z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35c87582-011a-4d23-852f-d07721dc8539</vt:lpwstr>
  </property>
</Properties>
</file>