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9" r:id="rId2"/>
    <p:sldId id="26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7B55A1-10D5-884D-91AD-5B3147B4B9ED}" type="doc">
      <dgm:prSet loTypeId="urn:microsoft.com/office/officeart/2005/8/layout/chevron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B38D052-E91C-F449-BA9B-0926413F4F03}">
      <dgm:prSet phldrT="[Text]"/>
      <dgm:spPr/>
      <dgm:t>
        <a:bodyPr/>
        <a:lstStyle/>
        <a:p>
          <a:r>
            <a:rPr lang="en-US" dirty="0"/>
            <a:t>Governmental buy-in</a:t>
          </a:r>
        </a:p>
      </dgm:t>
    </dgm:pt>
    <dgm:pt modelId="{D1844AD2-DFDE-5B4C-B5AE-2FB9A0FC1B04}" type="parTrans" cxnId="{DA96B3DE-C18C-0D47-8D4E-061D573E0D69}">
      <dgm:prSet/>
      <dgm:spPr/>
      <dgm:t>
        <a:bodyPr/>
        <a:lstStyle/>
        <a:p>
          <a:endParaRPr lang="en-US"/>
        </a:p>
      </dgm:t>
    </dgm:pt>
    <dgm:pt modelId="{CC69F680-455F-9049-BA6A-73C4EDD89312}" type="sibTrans" cxnId="{DA96B3DE-C18C-0D47-8D4E-061D573E0D69}">
      <dgm:prSet/>
      <dgm:spPr/>
      <dgm:t>
        <a:bodyPr/>
        <a:lstStyle/>
        <a:p>
          <a:endParaRPr lang="en-US"/>
        </a:p>
      </dgm:t>
    </dgm:pt>
    <dgm:pt modelId="{FA5F38ED-4DE6-3343-8708-C5F91CD109B9}">
      <dgm:prSet phldrT="[Text]"/>
      <dgm:spPr/>
      <dgm:t>
        <a:bodyPr/>
        <a:lstStyle/>
        <a:p>
          <a:r>
            <a:rPr lang="en-US" dirty="0"/>
            <a:t>Sensitization with MOH Senior Managers and Minister of Health</a:t>
          </a:r>
        </a:p>
      </dgm:t>
    </dgm:pt>
    <dgm:pt modelId="{656F7343-7465-2743-B0D1-59AE2D1A0A20}" type="parTrans" cxnId="{FE78C69B-AFB8-5D4F-91FA-6FC5268B293C}">
      <dgm:prSet/>
      <dgm:spPr/>
      <dgm:t>
        <a:bodyPr/>
        <a:lstStyle/>
        <a:p>
          <a:endParaRPr lang="en-US"/>
        </a:p>
      </dgm:t>
    </dgm:pt>
    <dgm:pt modelId="{497E6406-D1A3-C244-B222-4927C77CFEBE}" type="sibTrans" cxnId="{FE78C69B-AFB8-5D4F-91FA-6FC5268B293C}">
      <dgm:prSet/>
      <dgm:spPr/>
      <dgm:t>
        <a:bodyPr/>
        <a:lstStyle/>
        <a:p>
          <a:endParaRPr lang="en-US"/>
        </a:p>
      </dgm:t>
    </dgm:pt>
    <dgm:pt modelId="{858B7BF2-2D45-4242-84B9-2F25AC41BC9F}">
      <dgm:prSet phldrT="[Text]"/>
      <dgm:spPr/>
      <dgm:t>
        <a:bodyPr/>
        <a:lstStyle/>
        <a:p>
          <a:r>
            <a:rPr lang="en-US" dirty="0"/>
            <a:t>Governance</a:t>
          </a:r>
        </a:p>
      </dgm:t>
    </dgm:pt>
    <dgm:pt modelId="{43BD4023-F1BA-E942-A24C-055279EB8423}" type="parTrans" cxnId="{1C9BE733-D1AD-0747-BBB5-CCD353717F20}">
      <dgm:prSet/>
      <dgm:spPr/>
      <dgm:t>
        <a:bodyPr/>
        <a:lstStyle/>
        <a:p>
          <a:endParaRPr lang="en-US"/>
        </a:p>
      </dgm:t>
    </dgm:pt>
    <dgm:pt modelId="{431F1044-9F00-C44C-B8C8-ABD9A13FEDEF}" type="sibTrans" cxnId="{1C9BE733-D1AD-0747-BBB5-CCD353717F20}">
      <dgm:prSet/>
      <dgm:spPr/>
      <dgm:t>
        <a:bodyPr/>
        <a:lstStyle/>
        <a:p>
          <a:endParaRPr lang="en-US"/>
        </a:p>
      </dgm:t>
    </dgm:pt>
    <dgm:pt modelId="{33CE480F-12D2-E94F-8D68-39B848ED8A87}">
      <dgm:prSet phldrT="[Text]"/>
      <dgm:spPr/>
      <dgm:t>
        <a:bodyPr/>
        <a:lstStyle/>
        <a:p>
          <a:r>
            <a:rPr lang="en-US" dirty="0"/>
            <a:t>National HRH Steering Committee</a:t>
          </a:r>
        </a:p>
      </dgm:t>
    </dgm:pt>
    <dgm:pt modelId="{E789DA27-BD78-7349-BDAE-B435FB7FACC4}" type="parTrans" cxnId="{529693E7-5C3E-4F47-A230-13F6F6308784}">
      <dgm:prSet/>
      <dgm:spPr/>
      <dgm:t>
        <a:bodyPr/>
        <a:lstStyle/>
        <a:p>
          <a:endParaRPr lang="en-US"/>
        </a:p>
      </dgm:t>
    </dgm:pt>
    <dgm:pt modelId="{5B3FDBF8-D595-DF4F-80B8-7281BE2C13E0}" type="sibTrans" cxnId="{529693E7-5C3E-4F47-A230-13F6F6308784}">
      <dgm:prSet/>
      <dgm:spPr/>
      <dgm:t>
        <a:bodyPr/>
        <a:lstStyle/>
        <a:p>
          <a:endParaRPr lang="en-US"/>
        </a:p>
      </dgm:t>
    </dgm:pt>
    <dgm:pt modelId="{EB6CBFAF-1910-0245-AACB-0B1F868C86C3}">
      <dgm:prSet phldrT="[Text]"/>
      <dgm:spPr/>
      <dgm:t>
        <a:bodyPr/>
        <a:lstStyle/>
        <a:p>
          <a:r>
            <a:rPr lang="en-US" dirty="0"/>
            <a:t>Scoping and Planning</a:t>
          </a:r>
        </a:p>
      </dgm:t>
    </dgm:pt>
    <dgm:pt modelId="{AF9C383D-6CDC-2748-9CD4-CA6611B2ACA9}" type="parTrans" cxnId="{F331F856-35F0-A546-9462-6103267857B4}">
      <dgm:prSet/>
      <dgm:spPr/>
      <dgm:t>
        <a:bodyPr/>
        <a:lstStyle/>
        <a:p>
          <a:endParaRPr lang="en-US"/>
        </a:p>
      </dgm:t>
    </dgm:pt>
    <dgm:pt modelId="{F6F0D02A-7260-6C46-871B-214DCD737C09}" type="sibTrans" cxnId="{F331F856-35F0-A546-9462-6103267857B4}">
      <dgm:prSet/>
      <dgm:spPr/>
      <dgm:t>
        <a:bodyPr/>
        <a:lstStyle/>
        <a:p>
          <a:endParaRPr lang="en-US"/>
        </a:p>
      </dgm:t>
    </dgm:pt>
    <dgm:pt modelId="{8B14D3B9-A398-8740-B6A1-834C4152B475}">
      <dgm:prSet phldrT="[Text]"/>
      <dgm:spPr/>
      <dgm:t>
        <a:bodyPr/>
        <a:lstStyle/>
        <a:p>
          <a:r>
            <a:rPr lang="en-US" dirty="0"/>
            <a:t>HRH data flow mapping</a:t>
          </a:r>
        </a:p>
      </dgm:t>
    </dgm:pt>
    <dgm:pt modelId="{ED8337DA-A75D-5A48-98CC-8D3D4CBD8109}" type="parTrans" cxnId="{AC7083A3-12DB-5441-834A-CF2C799D6E73}">
      <dgm:prSet/>
      <dgm:spPr/>
      <dgm:t>
        <a:bodyPr/>
        <a:lstStyle/>
        <a:p>
          <a:endParaRPr lang="en-US"/>
        </a:p>
      </dgm:t>
    </dgm:pt>
    <dgm:pt modelId="{07C9B7A8-8316-054C-9070-52AD0493E140}" type="sibTrans" cxnId="{AC7083A3-12DB-5441-834A-CF2C799D6E73}">
      <dgm:prSet/>
      <dgm:spPr/>
      <dgm:t>
        <a:bodyPr/>
        <a:lstStyle/>
        <a:p>
          <a:endParaRPr lang="en-US"/>
        </a:p>
      </dgm:t>
    </dgm:pt>
    <dgm:pt modelId="{1112D8E1-3860-3742-8EA3-754AB4371044}">
      <dgm:prSet phldrT="[Text]"/>
      <dgm:spPr/>
      <dgm:t>
        <a:bodyPr/>
        <a:lstStyle/>
        <a:p>
          <a:r>
            <a:rPr lang="en-US" dirty="0"/>
            <a:t>Establish a TWG, </a:t>
          </a:r>
          <a:r>
            <a:rPr lang="en-US" dirty="0">
              <a:solidFill>
                <a:srgbClr val="FF0000"/>
              </a:solidFill>
            </a:rPr>
            <a:t>November 2019</a:t>
          </a:r>
        </a:p>
      </dgm:t>
    </dgm:pt>
    <dgm:pt modelId="{E7CE4DAF-207D-4E4E-B773-302925A2082F}" type="parTrans" cxnId="{25432281-242F-124F-8F2E-31E980CA0C86}">
      <dgm:prSet/>
      <dgm:spPr/>
      <dgm:t>
        <a:bodyPr/>
        <a:lstStyle/>
        <a:p>
          <a:endParaRPr lang="en-US"/>
        </a:p>
      </dgm:t>
    </dgm:pt>
    <dgm:pt modelId="{1E04FEF1-C7BD-7248-993A-C1970037E64A}" type="sibTrans" cxnId="{25432281-242F-124F-8F2E-31E980CA0C86}">
      <dgm:prSet/>
      <dgm:spPr/>
      <dgm:t>
        <a:bodyPr/>
        <a:lstStyle/>
        <a:p>
          <a:endParaRPr lang="en-US"/>
        </a:p>
      </dgm:t>
    </dgm:pt>
    <dgm:pt modelId="{8CD2CE76-91E5-2C42-9017-F02EA891D332}">
      <dgm:prSet phldrT="[Text]"/>
      <dgm:spPr/>
      <dgm:t>
        <a:bodyPr/>
        <a:lstStyle/>
        <a:p>
          <a:r>
            <a:rPr lang="en-US" dirty="0"/>
            <a:t>Answering the 3 questions</a:t>
          </a:r>
        </a:p>
      </dgm:t>
    </dgm:pt>
    <dgm:pt modelId="{0BF76FAE-9848-E642-9F0F-5F7A28703741}" type="parTrans" cxnId="{A8E942BB-EFBF-9A4A-8E38-FA0D9F2BCDC8}">
      <dgm:prSet/>
      <dgm:spPr/>
      <dgm:t>
        <a:bodyPr/>
        <a:lstStyle/>
        <a:p>
          <a:endParaRPr lang="en-US"/>
        </a:p>
      </dgm:t>
    </dgm:pt>
    <dgm:pt modelId="{54D40CC2-C7A6-714F-9E15-4CF7E57388C2}" type="sibTrans" cxnId="{A8E942BB-EFBF-9A4A-8E38-FA0D9F2BCDC8}">
      <dgm:prSet/>
      <dgm:spPr/>
      <dgm:t>
        <a:bodyPr/>
        <a:lstStyle/>
        <a:p>
          <a:endParaRPr lang="en-US"/>
        </a:p>
      </dgm:t>
    </dgm:pt>
    <dgm:pt modelId="{58D27788-2E6D-9A4D-B477-0192AAAAA462}">
      <dgm:prSet phldrT="[Text]"/>
      <dgm:spPr/>
      <dgm:t>
        <a:bodyPr/>
        <a:lstStyle/>
        <a:p>
          <a:r>
            <a:rPr lang="en-US" dirty="0"/>
            <a:t>Setting priorities</a:t>
          </a:r>
        </a:p>
      </dgm:t>
    </dgm:pt>
    <dgm:pt modelId="{A44441E9-3A9B-114F-81C9-004A4EDB14E0}" type="parTrans" cxnId="{74C5255E-0050-CF46-9D03-4BA80B0AC2D4}">
      <dgm:prSet/>
      <dgm:spPr/>
      <dgm:t>
        <a:bodyPr/>
        <a:lstStyle/>
        <a:p>
          <a:endParaRPr lang="en-US"/>
        </a:p>
      </dgm:t>
    </dgm:pt>
    <dgm:pt modelId="{9F0F455C-8BFC-9541-BB80-2909BAC6F8B5}" type="sibTrans" cxnId="{74C5255E-0050-CF46-9D03-4BA80B0AC2D4}">
      <dgm:prSet/>
      <dgm:spPr/>
      <dgm:t>
        <a:bodyPr/>
        <a:lstStyle/>
        <a:p>
          <a:endParaRPr lang="en-US"/>
        </a:p>
      </dgm:t>
    </dgm:pt>
    <dgm:pt modelId="{EEC6244E-2FF8-324A-BFE8-C912483DB7C6}">
      <dgm:prSet phldrT="[Text]"/>
      <dgm:spPr/>
      <dgm:t>
        <a:bodyPr/>
        <a:lstStyle/>
        <a:p>
          <a:r>
            <a:rPr lang="en-US" dirty="0"/>
            <a:t>HRHIS Implementation Plan, </a:t>
          </a:r>
          <a:r>
            <a:rPr lang="en-US" dirty="0">
              <a:solidFill>
                <a:srgbClr val="FF0000"/>
              </a:solidFill>
            </a:rPr>
            <a:t>November 2019  </a:t>
          </a:r>
        </a:p>
      </dgm:t>
    </dgm:pt>
    <dgm:pt modelId="{B5881F47-EF70-414E-A757-446D60DDF1A2}" type="parTrans" cxnId="{7EE7BB50-D8B2-864B-BA11-4526A07E8ACF}">
      <dgm:prSet/>
      <dgm:spPr/>
      <dgm:t>
        <a:bodyPr/>
        <a:lstStyle/>
        <a:p>
          <a:endParaRPr lang="en-US"/>
        </a:p>
      </dgm:t>
    </dgm:pt>
    <dgm:pt modelId="{17C01A4A-7BD4-C34B-9D30-AD6ECE4C1AFA}" type="sibTrans" cxnId="{7EE7BB50-D8B2-864B-BA11-4526A07E8ACF}">
      <dgm:prSet/>
      <dgm:spPr/>
      <dgm:t>
        <a:bodyPr/>
        <a:lstStyle/>
        <a:p>
          <a:endParaRPr lang="en-US"/>
        </a:p>
      </dgm:t>
    </dgm:pt>
    <dgm:pt modelId="{A7F3BD12-A742-C440-B850-C2152C904B4A}">
      <dgm:prSet phldrT="[Text]"/>
      <dgm:spPr/>
      <dgm:t>
        <a:bodyPr/>
        <a:lstStyle/>
        <a:p>
          <a:r>
            <a:rPr lang="en-US" dirty="0"/>
            <a:t>Request TC from PAHO/WHO, </a:t>
          </a:r>
          <a:r>
            <a:rPr lang="en-US" dirty="0">
              <a:solidFill>
                <a:srgbClr val="FF0000"/>
              </a:solidFill>
            </a:rPr>
            <a:t>October, 2019</a:t>
          </a:r>
        </a:p>
      </dgm:t>
    </dgm:pt>
    <dgm:pt modelId="{CC1E213C-C492-BC43-A9BA-FA39850E506C}" type="parTrans" cxnId="{7D3088D7-55EE-D645-8806-F30F5D2A6457}">
      <dgm:prSet/>
      <dgm:spPr/>
      <dgm:t>
        <a:bodyPr/>
        <a:lstStyle/>
        <a:p>
          <a:endParaRPr lang="en-US"/>
        </a:p>
      </dgm:t>
    </dgm:pt>
    <dgm:pt modelId="{B3FAD2BC-901F-984C-8776-2388B4650BE6}" type="sibTrans" cxnId="{7D3088D7-55EE-D645-8806-F30F5D2A6457}">
      <dgm:prSet/>
      <dgm:spPr/>
      <dgm:t>
        <a:bodyPr/>
        <a:lstStyle/>
        <a:p>
          <a:endParaRPr lang="en-US"/>
        </a:p>
      </dgm:t>
    </dgm:pt>
    <dgm:pt modelId="{18E69465-4570-7B4A-942D-32CE04B30CE9}" type="pres">
      <dgm:prSet presAssocID="{037B55A1-10D5-884D-91AD-5B3147B4B9ED}" presName="linearFlow" presStyleCnt="0">
        <dgm:presLayoutVars>
          <dgm:dir/>
          <dgm:animLvl val="lvl"/>
          <dgm:resizeHandles val="exact"/>
        </dgm:presLayoutVars>
      </dgm:prSet>
      <dgm:spPr/>
    </dgm:pt>
    <dgm:pt modelId="{C575CE39-DC55-0448-8A73-04747CAAA7A6}" type="pres">
      <dgm:prSet presAssocID="{1B38D052-E91C-F449-BA9B-0926413F4F03}" presName="composite" presStyleCnt="0"/>
      <dgm:spPr/>
    </dgm:pt>
    <dgm:pt modelId="{ED7F136B-418F-0D40-A7F2-DB5F9DF6DD97}" type="pres">
      <dgm:prSet presAssocID="{1B38D052-E91C-F449-BA9B-0926413F4F0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C3D9F26-091F-4746-9E7C-590E3EDB4992}" type="pres">
      <dgm:prSet presAssocID="{1B38D052-E91C-F449-BA9B-0926413F4F03}" presName="descendantText" presStyleLbl="alignAcc1" presStyleIdx="0" presStyleCnt="3">
        <dgm:presLayoutVars>
          <dgm:bulletEnabled val="1"/>
        </dgm:presLayoutVars>
      </dgm:prSet>
      <dgm:spPr/>
    </dgm:pt>
    <dgm:pt modelId="{C04D9827-3EC7-9A40-97B4-F5EAD5423E82}" type="pres">
      <dgm:prSet presAssocID="{CC69F680-455F-9049-BA6A-73C4EDD89312}" presName="sp" presStyleCnt="0"/>
      <dgm:spPr/>
    </dgm:pt>
    <dgm:pt modelId="{3CC3938F-335F-3F4D-96D9-C42A8B4A22BC}" type="pres">
      <dgm:prSet presAssocID="{858B7BF2-2D45-4242-84B9-2F25AC41BC9F}" presName="composite" presStyleCnt="0"/>
      <dgm:spPr/>
    </dgm:pt>
    <dgm:pt modelId="{3D9F617F-A4DB-A649-9264-21AE30990121}" type="pres">
      <dgm:prSet presAssocID="{858B7BF2-2D45-4242-84B9-2F25AC41BC9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5523007-2262-6549-BFA3-9ACE05D3A58B}" type="pres">
      <dgm:prSet presAssocID="{858B7BF2-2D45-4242-84B9-2F25AC41BC9F}" presName="descendantText" presStyleLbl="alignAcc1" presStyleIdx="1" presStyleCnt="3">
        <dgm:presLayoutVars>
          <dgm:bulletEnabled val="1"/>
        </dgm:presLayoutVars>
      </dgm:prSet>
      <dgm:spPr/>
    </dgm:pt>
    <dgm:pt modelId="{21159500-CF23-B048-BC7C-75F7DEE86CE2}" type="pres">
      <dgm:prSet presAssocID="{431F1044-9F00-C44C-B8C8-ABD9A13FEDEF}" presName="sp" presStyleCnt="0"/>
      <dgm:spPr/>
    </dgm:pt>
    <dgm:pt modelId="{AF4E68B4-5B5F-8449-9BC9-B5AD988453F1}" type="pres">
      <dgm:prSet presAssocID="{EB6CBFAF-1910-0245-AACB-0B1F868C86C3}" presName="composite" presStyleCnt="0"/>
      <dgm:spPr/>
    </dgm:pt>
    <dgm:pt modelId="{CEDC2935-5842-194E-8DB6-3F7500ACDC76}" type="pres">
      <dgm:prSet presAssocID="{EB6CBFAF-1910-0245-AACB-0B1F868C86C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390A3695-207C-E241-9D2B-CB0E81EC14DD}" type="pres">
      <dgm:prSet presAssocID="{EB6CBFAF-1910-0245-AACB-0B1F868C86C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7767900-B60A-0D4F-BC63-BDC14C1E425F}" type="presOf" srcId="{EEC6244E-2FF8-324A-BFE8-C912483DB7C6}" destId="{390A3695-207C-E241-9D2B-CB0E81EC14DD}" srcOrd="0" destOrd="3" presId="urn:microsoft.com/office/officeart/2005/8/layout/chevron2"/>
    <dgm:cxn modelId="{1C9BE733-D1AD-0747-BBB5-CCD353717F20}" srcId="{037B55A1-10D5-884D-91AD-5B3147B4B9ED}" destId="{858B7BF2-2D45-4242-84B9-2F25AC41BC9F}" srcOrd="1" destOrd="0" parTransId="{43BD4023-F1BA-E942-A24C-055279EB8423}" sibTransId="{431F1044-9F00-C44C-B8C8-ABD9A13FEDEF}"/>
    <dgm:cxn modelId="{7EE7BB50-D8B2-864B-BA11-4526A07E8ACF}" srcId="{EB6CBFAF-1910-0245-AACB-0B1F868C86C3}" destId="{EEC6244E-2FF8-324A-BFE8-C912483DB7C6}" srcOrd="3" destOrd="0" parTransId="{B5881F47-EF70-414E-A757-446D60DDF1A2}" sibTransId="{17C01A4A-7BD4-C34B-9D30-AD6ECE4C1AFA}"/>
    <dgm:cxn modelId="{F331F856-35F0-A546-9462-6103267857B4}" srcId="{037B55A1-10D5-884D-91AD-5B3147B4B9ED}" destId="{EB6CBFAF-1910-0245-AACB-0B1F868C86C3}" srcOrd="2" destOrd="0" parTransId="{AF9C383D-6CDC-2748-9CD4-CA6611B2ACA9}" sibTransId="{F6F0D02A-7260-6C46-871B-214DCD737C09}"/>
    <dgm:cxn modelId="{74C5255E-0050-CF46-9D03-4BA80B0AC2D4}" srcId="{EB6CBFAF-1910-0245-AACB-0B1F868C86C3}" destId="{58D27788-2E6D-9A4D-B477-0192AAAAA462}" srcOrd="2" destOrd="0" parTransId="{A44441E9-3A9B-114F-81C9-004A4EDB14E0}" sibTransId="{9F0F455C-8BFC-9541-BB80-2909BAC6F8B5}"/>
    <dgm:cxn modelId="{31687B68-EBAD-9742-9B3C-21700A3B5489}" type="presOf" srcId="{FA5F38ED-4DE6-3343-8708-C5F91CD109B9}" destId="{CC3D9F26-091F-4746-9E7C-590E3EDB4992}" srcOrd="0" destOrd="0" presId="urn:microsoft.com/office/officeart/2005/8/layout/chevron2"/>
    <dgm:cxn modelId="{AADCF575-2AA0-7E4A-8570-70509D5A7A4C}" type="presOf" srcId="{8B14D3B9-A398-8740-B6A1-834C4152B475}" destId="{390A3695-207C-E241-9D2B-CB0E81EC14DD}" srcOrd="0" destOrd="0" presId="urn:microsoft.com/office/officeart/2005/8/layout/chevron2"/>
    <dgm:cxn modelId="{DB53517C-CA06-1442-B3A6-BBF0360DAF6A}" type="presOf" srcId="{1112D8E1-3860-3742-8EA3-754AB4371044}" destId="{05523007-2262-6549-BFA3-9ACE05D3A58B}" srcOrd="0" destOrd="1" presId="urn:microsoft.com/office/officeart/2005/8/layout/chevron2"/>
    <dgm:cxn modelId="{25432281-242F-124F-8F2E-31E980CA0C86}" srcId="{858B7BF2-2D45-4242-84B9-2F25AC41BC9F}" destId="{1112D8E1-3860-3742-8EA3-754AB4371044}" srcOrd="1" destOrd="0" parTransId="{E7CE4DAF-207D-4E4E-B773-302925A2082F}" sibTransId="{1E04FEF1-C7BD-7248-993A-C1970037E64A}"/>
    <dgm:cxn modelId="{F48E048E-F7E1-1747-B315-9AEE0426F85A}" type="presOf" srcId="{EB6CBFAF-1910-0245-AACB-0B1F868C86C3}" destId="{CEDC2935-5842-194E-8DB6-3F7500ACDC76}" srcOrd="0" destOrd="0" presId="urn:microsoft.com/office/officeart/2005/8/layout/chevron2"/>
    <dgm:cxn modelId="{FDBF998E-B51B-FD42-89ED-114C67A0C753}" type="presOf" srcId="{8CD2CE76-91E5-2C42-9017-F02EA891D332}" destId="{390A3695-207C-E241-9D2B-CB0E81EC14DD}" srcOrd="0" destOrd="1" presId="urn:microsoft.com/office/officeart/2005/8/layout/chevron2"/>
    <dgm:cxn modelId="{FE78C69B-AFB8-5D4F-91FA-6FC5268B293C}" srcId="{1B38D052-E91C-F449-BA9B-0926413F4F03}" destId="{FA5F38ED-4DE6-3343-8708-C5F91CD109B9}" srcOrd="0" destOrd="0" parTransId="{656F7343-7465-2743-B0D1-59AE2D1A0A20}" sibTransId="{497E6406-D1A3-C244-B222-4927C77CFEBE}"/>
    <dgm:cxn modelId="{AC7083A3-12DB-5441-834A-CF2C799D6E73}" srcId="{EB6CBFAF-1910-0245-AACB-0B1F868C86C3}" destId="{8B14D3B9-A398-8740-B6A1-834C4152B475}" srcOrd="0" destOrd="0" parTransId="{ED8337DA-A75D-5A48-98CC-8D3D4CBD8109}" sibTransId="{07C9B7A8-8316-054C-9070-52AD0493E140}"/>
    <dgm:cxn modelId="{2769BFAE-5D19-9948-894C-0554642F5E4F}" type="presOf" srcId="{037B55A1-10D5-884D-91AD-5B3147B4B9ED}" destId="{18E69465-4570-7B4A-942D-32CE04B30CE9}" srcOrd="0" destOrd="0" presId="urn:microsoft.com/office/officeart/2005/8/layout/chevron2"/>
    <dgm:cxn modelId="{A8E942BB-EFBF-9A4A-8E38-FA0D9F2BCDC8}" srcId="{EB6CBFAF-1910-0245-AACB-0B1F868C86C3}" destId="{8CD2CE76-91E5-2C42-9017-F02EA891D332}" srcOrd="1" destOrd="0" parTransId="{0BF76FAE-9848-E642-9F0F-5F7A28703741}" sibTransId="{54D40CC2-C7A6-714F-9E15-4CF7E57388C2}"/>
    <dgm:cxn modelId="{51B473C4-F20C-4B41-AC90-EEBDB307BEE1}" type="presOf" srcId="{858B7BF2-2D45-4242-84B9-2F25AC41BC9F}" destId="{3D9F617F-A4DB-A649-9264-21AE30990121}" srcOrd="0" destOrd="0" presId="urn:microsoft.com/office/officeart/2005/8/layout/chevron2"/>
    <dgm:cxn modelId="{4EDAABCA-A17C-7C45-A9C6-D471956A0DF9}" type="presOf" srcId="{33CE480F-12D2-E94F-8D68-39B848ED8A87}" destId="{05523007-2262-6549-BFA3-9ACE05D3A58B}" srcOrd="0" destOrd="0" presId="urn:microsoft.com/office/officeart/2005/8/layout/chevron2"/>
    <dgm:cxn modelId="{E2755ACC-80A4-FB4C-80A1-29264E3A77DE}" type="presOf" srcId="{A7F3BD12-A742-C440-B850-C2152C904B4A}" destId="{CC3D9F26-091F-4746-9E7C-590E3EDB4992}" srcOrd="0" destOrd="1" presId="urn:microsoft.com/office/officeart/2005/8/layout/chevron2"/>
    <dgm:cxn modelId="{E1EBB5D6-0B52-6442-A4AE-BD8258C1BD6B}" type="presOf" srcId="{58D27788-2E6D-9A4D-B477-0192AAAAA462}" destId="{390A3695-207C-E241-9D2B-CB0E81EC14DD}" srcOrd="0" destOrd="2" presId="urn:microsoft.com/office/officeart/2005/8/layout/chevron2"/>
    <dgm:cxn modelId="{7D3088D7-55EE-D645-8806-F30F5D2A6457}" srcId="{1B38D052-E91C-F449-BA9B-0926413F4F03}" destId="{A7F3BD12-A742-C440-B850-C2152C904B4A}" srcOrd="1" destOrd="0" parTransId="{CC1E213C-C492-BC43-A9BA-FA39850E506C}" sibTransId="{B3FAD2BC-901F-984C-8776-2388B4650BE6}"/>
    <dgm:cxn modelId="{DA96B3DE-C18C-0D47-8D4E-061D573E0D69}" srcId="{037B55A1-10D5-884D-91AD-5B3147B4B9ED}" destId="{1B38D052-E91C-F449-BA9B-0926413F4F03}" srcOrd="0" destOrd="0" parTransId="{D1844AD2-DFDE-5B4C-B5AE-2FB9A0FC1B04}" sibTransId="{CC69F680-455F-9049-BA6A-73C4EDD89312}"/>
    <dgm:cxn modelId="{529693E7-5C3E-4F47-A230-13F6F6308784}" srcId="{858B7BF2-2D45-4242-84B9-2F25AC41BC9F}" destId="{33CE480F-12D2-E94F-8D68-39B848ED8A87}" srcOrd="0" destOrd="0" parTransId="{E789DA27-BD78-7349-BDAE-B435FB7FACC4}" sibTransId="{5B3FDBF8-D595-DF4F-80B8-7281BE2C13E0}"/>
    <dgm:cxn modelId="{E721C1FC-5728-894D-9FF7-AB6D0CAE335B}" type="presOf" srcId="{1B38D052-E91C-F449-BA9B-0926413F4F03}" destId="{ED7F136B-418F-0D40-A7F2-DB5F9DF6DD97}" srcOrd="0" destOrd="0" presId="urn:microsoft.com/office/officeart/2005/8/layout/chevron2"/>
    <dgm:cxn modelId="{18B8101B-5B2B-B041-B301-A301C2A62C04}" type="presParOf" srcId="{18E69465-4570-7B4A-942D-32CE04B30CE9}" destId="{C575CE39-DC55-0448-8A73-04747CAAA7A6}" srcOrd="0" destOrd="0" presId="urn:microsoft.com/office/officeart/2005/8/layout/chevron2"/>
    <dgm:cxn modelId="{E3CD9FFB-150A-6E47-BB27-99E77EC75633}" type="presParOf" srcId="{C575CE39-DC55-0448-8A73-04747CAAA7A6}" destId="{ED7F136B-418F-0D40-A7F2-DB5F9DF6DD97}" srcOrd="0" destOrd="0" presId="urn:microsoft.com/office/officeart/2005/8/layout/chevron2"/>
    <dgm:cxn modelId="{9813EAA9-3A25-2D4C-8A88-901161E8C8AC}" type="presParOf" srcId="{C575CE39-DC55-0448-8A73-04747CAAA7A6}" destId="{CC3D9F26-091F-4746-9E7C-590E3EDB4992}" srcOrd="1" destOrd="0" presId="urn:microsoft.com/office/officeart/2005/8/layout/chevron2"/>
    <dgm:cxn modelId="{93AE28B9-26D1-E74D-8F54-FA024A78CA54}" type="presParOf" srcId="{18E69465-4570-7B4A-942D-32CE04B30CE9}" destId="{C04D9827-3EC7-9A40-97B4-F5EAD5423E82}" srcOrd="1" destOrd="0" presId="urn:microsoft.com/office/officeart/2005/8/layout/chevron2"/>
    <dgm:cxn modelId="{BE8FE4ED-04B2-5246-B2DA-AB841A33D86C}" type="presParOf" srcId="{18E69465-4570-7B4A-942D-32CE04B30CE9}" destId="{3CC3938F-335F-3F4D-96D9-C42A8B4A22BC}" srcOrd="2" destOrd="0" presId="urn:microsoft.com/office/officeart/2005/8/layout/chevron2"/>
    <dgm:cxn modelId="{002DC61B-F4A9-C04A-A322-89711380846B}" type="presParOf" srcId="{3CC3938F-335F-3F4D-96D9-C42A8B4A22BC}" destId="{3D9F617F-A4DB-A649-9264-21AE30990121}" srcOrd="0" destOrd="0" presId="urn:microsoft.com/office/officeart/2005/8/layout/chevron2"/>
    <dgm:cxn modelId="{F3427969-BF57-044F-BF5A-5F3E302B020B}" type="presParOf" srcId="{3CC3938F-335F-3F4D-96D9-C42A8B4A22BC}" destId="{05523007-2262-6549-BFA3-9ACE05D3A58B}" srcOrd="1" destOrd="0" presId="urn:microsoft.com/office/officeart/2005/8/layout/chevron2"/>
    <dgm:cxn modelId="{53CFE217-3C73-024D-B471-7AF97D708E16}" type="presParOf" srcId="{18E69465-4570-7B4A-942D-32CE04B30CE9}" destId="{21159500-CF23-B048-BC7C-75F7DEE86CE2}" srcOrd="3" destOrd="0" presId="urn:microsoft.com/office/officeart/2005/8/layout/chevron2"/>
    <dgm:cxn modelId="{7DAAB170-ACA0-D248-88C0-29EE7D338F95}" type="presParOf" srcId="{18E69465-4570-7B4A-942D-32CE04B30CE9}" destId="{AF4E68B4-5B5F-8449-9BC9-B5AD988453F1}" srcOrd="4" destOrd="0" presId="urn:microsoft.com/office/officeart/2005/8/layout/chevron2"/>
    <dgm:cxn modelId="{3E564452-2E9E-2345-8EDF-18870B20D3CB}" type="presParOf" srcId="{AF4E68B4-5B5F-8449-9BC9-B5AD988453F1}" destId="{CEDC2935-5842-194E-8DB6-3F7500ACDC76}" srcOrd="0" destOrd="0" presId="urn:microsoft.com/office/officeart/2005/8/layout/chevron2"/>
    <dgm:cxn modelId="{45B53557-41AA-904A-AE10-2328FAE1428F}" type="presParOf" srcId="{AF4E68B4-5B5F-8449-9BC9-B5AD988453F1}" destId="{390A3695-207C-E241-9D2B-CB0E81EC14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F136B-418F-0D40-A7F2-DB5F9DF6DD97}">
      <dsp:nvSpPr>
        <dsp:cNvPr id="0" name=""/>
        <dsp:cNvSpPr/>
      </dsp:nvSpPr>
      <dsp:spPr>
        <a:xfrm rot="5400000">
          <a:off x="-220225" y="221098"/>
          <a:ext cx="1468171" cy="102771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Governmental buy-in</a:t>
          </a:r>
        </a:p>
      </dsp:txBody>
      <dsp:txXfrm rot="-5400000">
        <a:off x="2" y="514732"/>
        <a:ext cx="1027719" cy="440452"/>
      </dsp:txXfrm>
    </dsp:sp>
    <dsp:sp modelId="{CC3D9F26-091F-4746-9E7C-590E3EDB4992}">
      <dsp:nvSpPr>
        <dsp:cNvPr id="0" name=""/>
        <dsp:cNvSpPr/>
      </dsp:nvSpPr>
      <dsp:spPr>
        <a:xfrm rot="5400000">
          <a:off x="3287283" y="-2258691"/>
          <a:ext cx="954311" cy="54734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Sensitization with MOH Senior Managers and Minister of Health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Request TC from PAHO/WHO, </a:t>
          </a:r>
          <a:r>
            <a:rPr lang="en-US" sz="1400" kern="1200" dirty="0">
              <a:solidFill>
                <a:srgbClr val="FF0000"/>
              </a:solidFill>
            </a:rPr>
            <a:t>October, 2019</a:t>
          </a:r>
        </a:p>
      </dsp:txBody>
      <dsp:txXfrm rot="-5400000">
        <a:off x="1027719" y="47459"/>
        <a:ext cx="5426853" cy="861139"/>
      </dsp:txXfrm>
    </dsp:sp>
    <dsp:sp modelId="{3D9F617F-A4DB-A649-9264-21AE30990121}">
      <dsp:nvSpPr>
        <dsp:cNvPr id="0" name=""/>
        <dsp:cNvSpPr/>
      </dsp:nvSpPr>
      <dsp:spPr>
        <a:xfrm rot="5400000">
          <a:off x="-220225" y="1493359"/>
          <a:ext cx="1468171" cy="102771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Governance</a:t>
          </a:r>
        </a:p>
      </dsp:txBody>
      <dsp:txXfrm rot="-5400000">
        <a:off x="2" y="1786993"/>
        <a:ext cx="1027719" cy="440452"/>
      </dsp:txXfrm>
    </dsp:sp>
    <dsp:sp modelId="{05523007-2262-6549-BFA3-9ACE05D3A58B}">
      <dsp:nvSpPr>
        <dsp:cNvPr id="0" name=""/>
        <dsp:cNvSpPr/>
      </dsp:nvSpPr>
      <dsp:spPr>
        <a:xfrm rot="5400000">
          <a:off x="3287283" y="-986430"/>
          <a:ext cx="954311" cy="54734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National HRH Steering Committee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Establish a TWG, </a:t>
          </a:r>
          <a:r>
            <a:rPr lang="en-US" sz="1400" kern="1200" dirty="0">
              <a:solidFill>
                <a:srgbClr val="FF0000"/>
              </a:solidFill>
            </a:rPr>
            <a:t>November 2019</a:t>
          </a:r>
        </a:p>
      </dsp:txBody>
      <dsp:txXfrm rot="-5400000">
        <a:off x="1027719" y="1319720"/>
        <a:ext cx="5426853" cy="861139"/>
      </dsp:txXfrm>
    </dsp:sp>
    <dsp:sp modelId="{CEDC2935-5842-194E-8DB6-3F7500ACDC76}">
      <dsp:nvSpPr>
        <dsp:cNvPr id="0" name=""/>
        <dsp:cNvSpPr/>
      </dsp:nvSpPr>
      <dsp:spPr>
        <a:xfrm rot="5400000">
          <a:off x="-220225" y="2765620"/>
          <a:ext cx="1468171" cy="1027719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Scoping and Planning</a:t>
          </a:r>
        </a:p>
      </dsp:txBody>
      <dsp:txXfrm rot="-5400000">
        <a:off x="2" y="3059254"/>
        <a:ext cx="1027719" cy="440452"/>
      </dsp:txXfrm>
    </dsp:sp>
    <dsp:sp modelId="{390A3695-207C-E241-9D2B-CB0E81EC14DD}">
      <dsp:nvSpPr>
        <dsp:cNvPr id="0" name=""/>
        <dsp:cNvSpPr/>
      </dsp:nvSpPr>
      <dsp:spPr>
        <a:xfrm rot="5400000">
          <a:off x="3287283" y="285830"/>
          <a:ext cx="954311" cy="54734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HRH data flow mapping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Answering the 3 questions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Setting priorities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HRHIS Implementation Plan, </a:t>
          </a:r>
          <a:r>
            <a:rPr lang="en-US" sz="1400" kern="1200" dirty="0">
              <a:solidFill>
                <a:srgbClr val="FF0000"/>
              </a:solidFill>
            </a:rPr>
            <a:t>November 2019  </a:t>
          </a:r>
        </a:p>
      </dsp:txBody>
      <dsp:txXfrm rot="-5400000">
        <a:off x="1027719" y="2591980"/>
        <a:ext cx="5426853" cy="86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19/07/2019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711313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703413"/>
            <a:ext cx="8408379" cy="686235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r>
              <a:rPr lang="en-US" sz="1400" dirty="0"/>
              <a:t>July 19, 2019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Miami, USA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7247BAA-EFFE-5640-91E8-976D860ED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3357361"/>
            <a:ext cx="9143999" cy="2162493"/>
          </a:xfrm>
        </p:spPr>
        <p:txBody>
          <a:bodyPr anchor="t"/>
          <a:lstStyle/>
          <a:p>
            <a:r>
              <a:rPr lang="en-US" sz="2800" dirty="0"/>
              <a:t>BELIZE</a:t>
            </a:r>
          </a:p>
          <a:p>
            <a:r>
              <a:rPr lang="en-US" sz="2000" dirty="0"/>
              <a:t>Ms. Ann </a:t>
            </a:r>
            <a:r>
              <a:rPr lang="en-US" sz="2000" dirty="0" err="1"/>
              <a:t>Matute</a:t>
            </a:r>
            <a:r>
              <a:rPr lang="en-US" sz="2000" dirty="0"/>
              <a:t>, CNO</a:t>
            </a:r>
          </a:p>
          <a:p>
            <a:r>
              <a:rPr lang="en-US" sz="2000" dirty="0"/>
              <a:t>Andrei </a:t>
            </a:r>
            <a:r>
              <a:rPr lang="en-US" sz="2000" dirty="0" err="1"/>
              <a:t>Chell</a:t>
            </a:r>
            <a:r>
              <a:rPr lang="en-US" sz="2000" dirty="0"/>
              <a:t>, Health Planner, DNA </a:t>
            </a:r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1305FC-15BA-CF45-A1F3-1FDD1C0F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7403E16-059C-1F48-AE37-5C40A3F7A411}"/>
              </a:ext>
            </a:extLst>
          </p:cNvPr>
          <p:cNvSpPr txBox="1">
            <a:spLocks/>
          </p:cNvSpPr>
          <p:nvPr/>
        </p:nvSpPr>
        <p:spPr bwMode="invGray">
          <a:xfrm>
            <a:off x="2743200" y="133814"/>
            <a:ext cx="4282068" cy="676275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Belize HRHIS Roadmap 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0AE511-D263-2A44-BF3A-671636645AB6}"/>
              </a:ext>
            </a:extLst>
          </p:cNvPr>
          <p:cNvSpPr txBox="1"/>
          <p:nvPr/>
        </p:nvSpPr>
        <p:spPr>
          <a:xfrm>
            <a:off x="635295" y="1032153"/>
            <a:ext cx="7648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/>
              <a:t>Request TC from PAHO/WHO to establish a HRHIS Belize, </a:t>
            </a:r>
            <a:r>
              <a:rPr lang="en-US" sz="1600" dirty="0">
                <a:solidFill>
                  <a:srgbClr val="FF0000"/>
                </a:solidFill>
              </a:rPr>
              <a:t>2 weeks</a:t>
            </a:r>
            <a:endParaRPr lang="en-BZ" sz="16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B4AABF-C475-B74C-87EB-3701CCB0098A}"/>
              </a:ext>
            </a:extLst>
          </p:cNvPr>
          <p:cNvSpPr txBox="1"/>
          <p:nvPr/>
        </p:nvSpPr>
        <p:spPr>
          <a:xfrm>
            <a:off x="635295" y="1401485"/>
            <a:ext cx="8144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/>
              <a:t>Conduct a review of all existing databases to see how the NHWA can be incorporated to capture quality data on health workforce, </a:t>
            </a:r>
            <a:r>
              <a:rPr lang="en-US" sz="1600" dirty="0">
                <a:solidFill>
                  <a:srgbClr val="FF0000"/>
                </a:solidFill>
              </a:rPr>
              <a:t>September 2019</a:t>
            </a:r>
          </a:p>
          <a:p>
            <a:pPr lvl="0"/>
            <a:endParaRPr lang="en-US" sz="1600" dirty="0"/>
          </a:p>
          <a:p>
            <a:pPr lvl="0"/>
            <a:r>
              <a:rPr lang="en-US" sz="1600" dirty="0"/>
              <a:t>Draft the proposal for the establishment of a HRHIS in Belize, </a:t>
            </a:r>
            <a:r>
              <a:rPr lang="en-US" sz="1600" dirty="0">
                <a:solidFill>
                  <a:srgbClr val="FF0000"/>
                </a:solidFill>
              </a:rPr>
              <a:t>October 2019</a:t>
            </a:r>
            <a:endParaRPr lang="en-BZ" sz="1600" dirty="0">
              <a:solidFill>
                <a:srgbClr val="FF0000"/>
              </a:solidFill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D7D448FC-17CC-594A-B102-059A2B14D4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3058710"/>
              </p:ext>
            </p:extLst>
          </p:nvPr>
        </p:nvGraphicFramePr>
        <p:xfrm>
          <a:off x="1456954" y="2746149"/>
          <a:ext cx="6501159" cy="4014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3230457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S2XDK6ZE62HX-2102554853-28</_dlc_DocId>
    <_dlc_DocIdUrl xmlns="f89c1f2e-6fad-4ddb-9b8d-2fc90c6c7eef">
      <Url>https://paho.sharepoint.com/_layouts/15/DocIdRedir.aspx?ID=S2XDK6ZE62HX-2102554853-28</Url>
      <Description>S2XDK6ZE62HX-2102554853-28</Description>
    </_dlc_DocIdUrl>
  </documentManagement>
</p:properties>
</file>

<file path=customXml/itemProps1.xml><?xml version="1.0" encoding="utf-8"?>
<ds:datastoreItem xmlns:ds="http://schemas.openxmlformats.org/officeDocument/2006/customXml" ds:itemID="{4DF6CCFD-2141-4B96-BB85-2B749901C72E}"/>
</file>

<file path=customXml/itemProps2.xml><?xml version="1.0" encoding="utf-8"?>
<ds:datastoreItem xmlns:ds="http://schemas.openxmlformats.org/officeDocument/2006/customXml" ds:itemID="{7624C6F0-1851-43DE-A59E-F99AD1340AED}"/>
</file>

<file path=customXml/itemProps3.xml><?xml version="1.0" encoding="utf-8"?>
<ds:datastoreItem xmlns:ds="http://schemas.openxmlformats.org/officeDocument/2006/customXml" ds:itemID="{CBA944F3-1841-4AAE-8DE0-2777C538FDD2}"/>
</file>

<file path=customXml/itemProps4.xml><?xml version="1.0" encoding="utf-8"?>
<ds:datastoreItem xmlns:ds="http://schemas.openxmlformats.org/officeDocument/2006/customXml" ds:itemID="{6C886945-E9DC-4257-A7A8-E9B3D0F7D1F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</TotalTime>
  <Words>140</Words>
  <Application>Microsoft Macintosh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Ebrima</vt:lpstr>
      <vt:lpstr>Times New Roman</vt:lpstr>
      <vt:lpstr>3_Office Theme</vt:lpstr>
      <vt:lpstr>Group exercise 3: NHWA Implementation Roadmap 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 </dc:title>
  <dc:creator>SAARES, Aurora</dc:creator>
  <cp:lastModifiedBy>Microsoft Office User</cp:lastModifiedBy>
  <cp:revision>7</cp:revision>
  <dcterms:created xsi:type="dcterms:W3CDTF">2019-07-17T11:46:42Z</dcterms:created>
  <dcterms:modified xsi:type="dcterms:W3CDTF">2019-07-19T15:50:46Z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2336c492-4ec7-4a9e-b172-fdf5cfa1fef3</vt:lpwstr>
  </property>
</Properties>
</file>