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Layouts/slideLayout2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4" r:id="rId1"/>
    <p:sldMasterId id="2147483675" r:id="rId2"/>
  </p:sldMasterIdLst>
  <p:notesMasterIdLst>
    <p:notesMasterId r:id="rId5"/>
  </p:notesMasterIdLst>
  <p:sldIdLst>
    <p:sldId id="256" r:id="rId3"/>
    <p:sldId id="257" r:id="rId4"/>
  </p:sldIdLst>
  <p:sldSz cx="9144000" cy="6858000" type="screen4x3"/>
  <p:notesSz cx="6858000" cy="9144000"/>
  <p:embeddedFontLst>
    <p:embeddedFont>
      <p:font typeface="Candara" panose="020E0502030303020204" pitchFamily="34" charset="0"/>
      <p:regular r:id="rId6"/>
      <p:bold r:id="rId7"/>
      <p:italic r:id="rId8"/>
      <p:boldItalic r:id="rId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490F279C-0D83-4E18-9EF3-8B3BA3A987C1}">
  <a:tblStyle styleId="{490F279C-0D83-4E18-9EF3-8B3BA3A987C1}" styleName="Table_0">
    <a:wholeTbl>
      <a:tcTxStyle b="off" i="off">
        <a:font>
          <a:latin typeface="Candara"/>
          <a:ea typeface="Candara"/>
          <a:cs typeface="Candara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7F2FF"/>
          </a:solidFill>
        </a:fill>
      </a:tcStyle>
    </a:wholeTbl>
    <a:band1H>
      <a:tcTxStyle/>
      <a:tcStyle>
        <a:tcBdr/>
        <a:fill>
          <a:solidFill>
            <a:srgbClr val="CCE5FE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CE5FE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ndara"/>
          <a:ea typeface="Candara"/>
          <a:cs typeface="Candara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ndara"/>
          <a:ea typeface="Candara"/>
          <a:cs typeface="Candara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ndara"/>
          <a:ea typeface="Candara"/>
          <a:cs typeface="Candara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ndara"/>
          <a:ea typeface="Candara"/>
          <a:cs typeface="Candara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17" Type="http://schemas.openxmlformats.org/officeDocument/2006/relationships/customXml" Target="../customXml/item4.xml"/><Relationship Id="rId2" Type="http://schemas.openxmlformats.org/officeDocument/2006/relationships/slideMaster" Target="slideMasters/slideMaster2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notesMaster" Target="notesMasters/notesMaster1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font" Target="fonts/font4.fntdata"/><Relationship Id="rId14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7446718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0" name="Google Shape;2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9" name="Google Shape;29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blue">
  <p:cSld name="Title Slide blu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74A2"/>
          </a:solidFill>
          <a:ln>
            <a:noFill/>
          </a:ln>
        </p:spPr>
        <p:txBody>
          <a:bodyPr spcFirstLastPara="1" wrap="square" lIns="18000" tIns="0" rIns="18000" bIns="1980000" anchor="ctr" anchorCtr="0">
            <a:noAutofit/>
          </a:bodyPr>
          <a:lstStyle>
            <a:lvl1pPr marR="0" lvl="0" algn="ctr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12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1"/>
          </p:nvPr>
        </p:nvSpPr>
        <p:spPr>
          <a:xfrm>
            <a:off x="3" y="4482006"/>
            <a:ext cx="9143999" cy="16559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360000" tIns="360000" rIns="360000" bIns="8280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920"/>
              <a:buFont typeface="Arial"/>
              <a:buNone/>
              <a:defRPr sz="24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0" y="485184"/>
            <a:ext cx="5508000" cy="11191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0000" tIns="72000" rIns="450000" bIns="18000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Arial"/>
              <a:buNone/>
              <a:defRPr sz="4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body" idx="3"/>
          </p:nvPr>
        </p:nvSpPr>
        <p:spPr>
          <a:xfrm>
            <a:off x="360000" y="6507006"/>
            <a:ext cx="4478700" cy="247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18000" bIns="0" anchor="ctr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800"/>
              <a:buFont typeface="Arial"/>
              <a:buNone/>
              <a:defRPr sz="1000" b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lvl="2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lvl="3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lvl="4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4"/>
          </p:nvPr>
        </p:nvSpPr>
        <p:spPr>
          <a:xfrm>
            <a:off x="7121935" y="6476048"/>
            <a:ext cx="1646444" cy="247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0" bIns="0" anchor="ctr" anchorCtr="0">
            <a:noAutofit/>
          </a:bodyPr>
          <a:lstStyle>
            <a:lvl1pPr marL="457200" lvl="0" indent="-228600" algn="ctr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1280"/>
              <a:buFont typeface="Arial"/>
              <a:buNone/>
              <a:defRPr sz="16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lvl="2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lvl="3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lvl="4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body" idx="5"/>
          </p:nvPr>
        </p:nvSpPr>
        <p:spPr>
          <a:xfrm>
            <a:off x="359999" y="5440855"/>
            <a:ext cx="8408379" cy="28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000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1280"/>
              <a:buFont typeface="Arial"/>
              <a:buNone/>
              <a:defRPr sz="1600" b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lvl="2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lvl="3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lvl="4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>
            <a:spLocks noGrp="1"/>
          </p:cNvSpPr>
          <p:nvPr>
            <p:ph type="pic" idx="6"/>
          </p:nvPr>
        </p:nvSpPr>
        <p:spPr>
          <a:xfrm>
            <a:off x="5595510" y="488563"/>
            <a:ext cx="3172871" cy="11124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18000" tIns="0" rIns="18000" bIns="0" anchor="t" anchorCtr="0">
            <a:noAutofit/>
          </a:bodyPr>
          <a:lstStyle>
            <a:lvl1pPr marR="0" lvl="0" algn="ctr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Intro large Text blue">
  <p:cSld name="Chapter Intro large Text blue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1"/>
          <p:cNvSpPr txBox="1">
            <a:spLocks noGrp="1"/>
          </p:cNvSpPr>
          <p:nvPr>
            <p:ph type="dt" idx="10"/>
          </p:nvPr>
        </p:nvSpPr>
        <p:spPr>
          <a:xfrm>
            <a:off x="360001" y="6580588"/>
            <a:ext cx="592501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11"/>
          <p:cNvSpPr txBox="1">
            <a:spLocks noGrp="1"/>
          </p:cNvSpPr>
          <p:nvPr>
            <p:ph type="ftr" idx="11"/>
          </p:nvPr>
        </p:nvSpPr>
        <p:spPr>
          <a:xfrm>
            <a:off x="1044744" y="6580588"/>
            <a:ext cx="1698456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11"/>
          <p:cNvSpPr txBox="1">
            <a:spLocks noGrp="1"/>
          </p:cNvSpPr>
          <p:nvPr>
            <p:ph type="sldNum" idx="12"/>
          </p:nvPr>
        </p:nvSpPr>
        <p:spPr>
          <a:xfrm>
            <a:off x="8562325" y="6580588"/>
            <a:ext cx="217448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6" name="Google Shape;106;p11"/>
          <p:cNvSpPr txBox="1">
            <a:spLocks noGrp="1"/>
          </p:cNvSpPr>
          <p:nvPr>
            <p:ph type="body" idx="1"/>
          </p:nvPr>
        </p:nvSpPr>
        <p:spPr>
          <a:xfrm>
            <a:off x="360000" y="6293654"/>
            <a:ext cx="8419774" cy="2085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1800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640"/>
              <a:buFont typeface="Arial"/>
              <a:buNone/>
              <a:defRPr sz="800" b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7" name="Google Shape;107;p11"/>
          <p:cNvSpPr txBox="1">
            <a:spLocks noGrp="1"/>
          </p:cNvSpPr>
          <p:nvPr>
            <p:ph type="title"/>
          </p:nvPr>
        </p:nvSpPr>
        <p:spPr>
          <a:xfrm>
            <a:off x="359999" y="359999"/>
            <a:ext cx="6120000" cy="7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36000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11"/>
          <p:cNvSpPr txBox="1">
            <a:spLocks noGrp="1"/>
          </p:cNvSpPr>
          <p:nvPr>
            <p:ph type="body" idx="2"/>
          </p:nvPr>
        </p:nvSpPr>
        <p:spPr>
          <a:xfrm>
            <a:off x="360364" y="1188006"/>
            <a:ext cx="61200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18000" bIns="0" anchor="ctr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1280"/>
              <a:buFont typeface="Arial"/>
              <a:buNone/>
              <a:defRPr sz="1600" b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9" name="Google Shape;109;p11"/>
          <p:cNvSpPr txBox="1">
            <a:spLocks noGrp="1"/>
          </p:cNvSpPr>
          <p:nvPr>
            <p:ph type="body" idx="3"/>
          </p:nvPr>
        </p:nvSpPr>
        <p:spPr>
          <a:xfrm>
            <a:off x="360000" y="1800000"/>
            <a:ext cx="8419774" cy="423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1120"/>
              <a:buFont typeface="Arial"/>
              <a:buNone/>
              <a:defRPr sz="14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hapter Intro Image blue">
  <p:cSld name="Chapter Intro Image blue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2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74A2"/>
          </a:solidFill>
          <a:ln>
            <a:noFill/>
          </a:ln>
        </p:spPr>
        <p:txBody>
          <a:bodyPr spcFirstLastPara="1" wrap="square" lIns="18000" tIns="1980000" rIns="18000" bIns="0" anchor="ctr" anchorCtr="0">
            <a:noAutofit/>
          </a:bodyPr>
          <a:lstStyle>
            <a:lvl1pPr marR="0" lvl="0" algn="ctr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2" name="Google Shape;112;p12"/>
          <p:cNvSpPr txBox="1">
            <a:spLocks noGrp="1"/>
          </p:cNvSpPr>
          <p:nvPr>
            <p:ph type="body" idx="1"/>
          </p:nvPr>
        </p:nvSpPr>
        <p:spPr>
          <a:xfrm>
            <a:off x="2" y="1800000"/>
            <a:ext cx="3209925" cy="1649446"/>
          </a:xfrm>
          <a:prstGeom prst="rect">
            <a:avLst/>
          </a:prstGeom>
          <a:solidFill>
            <a:schemeClr val="dk2">
              <a:alpha val="89803"/>
            </a:schemeClr>
          </a:solidFill>
          <a:ln>
            <a:noFill/>
          </a:ln>
        </p:spPr>
        <p:txBody>
          <a:bodyPr spcFirstLastPara="1" wrap="square" lIns="360000" tIns="180000" rIns="360000" bIns="18000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2240"/>
              <a:buFont typeface="Arial"/>
              <a:buNone/>
              <a:defRPr sz="2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3" name="Google Shape;113;p12"/>
          <p:cNvSpPr txBox="1">
            <a:spLocks noGrp="1"/>
          </p:cNvSpPr>
          <p:nvPr>
            <p:ph type="dt" idx="10"/>
          </p:nvPr>
        </p:nvSpPr>
        <p:spPr>
          <a:xfrm>
            <a:off x="360001" y="6580588"/>
            <a:ext cx="592501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12"/>
          <p:cNvSpPr txBox="1">
            <a:spLocks noGrp="1"/>
          </p:cNvSpPr>
          <p:nvPr>
            <p:ph type="ftr" idx="11"/>
          </p:nvPr>
        </p:nvSpPr>
        <p:spPr>
          <a:xfrm>
            <a:off x="1044744" y="6580588"/>
            <a:ext cx="1698456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12"/>
          <p:cNvSpPr txBox="1">
            <a:spLocks noGrp="1"/>
          </p:cNvSpPr>
          <p:nvPr>
            <p:ph type="sldNum" idx="12"/>
          </p:nvPr>
        </p:nvSpPr>
        <p:spPr>
          <a:xfrm>
            <a:off x="8562325" y="6580588"/>
            <a:ext cx="217448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800" b="0">
                <a:solidFill>
                  <a:srgbClr val="F3F3F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800" b="0">
                <a:solidFill>
                  <a:srgbClr val="F3F3F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800" b="0">
                <a:solidFill>
                  <a:srgbClr val="F3F3F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800" b="0">
                <a:solidFill>
                  <a:srgbClr val="F3F3F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800" b="0">
                <a:solidFill>
                  <a:srgbClr val="F3F3F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800" b="0">
                <a:solidFill>
                  <a:srgbClr val="F3F3F3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800" b="0">
                <a:solidFill>
                  <a:srgbClr val="F3F3F3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800" b="0">
                <a:solidFill>
                  <a:srgbClr val="F3F3F3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800" b="0">
                <a:solidFill>
                  <a:srgbClr val="F3F3F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6" name="Google Shape;116;p12"/>
          <p:cNvSpPr txBox="1">
            <a:spLocks noGrp="1"/>
          </p:cNvSpPr>
          <p:nvPr>
            <p:ph type="body" idx="3"/>
          </p:nvPr>
        </p:nvSpPr>
        <p:spPr>
          <a:xfrm>
            <a:off x="360000" y="6293654"/>
            <a:ext cx="8419774" cy="2085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1800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640"/>
              <a:buFont typeface="Arial"/>
              <a:buNone/>
              <a:defRPr sz="800" b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7" name="Google Shape;117;p12"/>
          <p:cNvSpPr txBox="1">
            <a:spLocks noGrp="1"/>
          </p:cNvSpPr>
          <p:nvPr>
            <p:ph type="title"/>
          </p:nvPr>
        </p:nvSpPr>
        <p:spPr>
          <a:xfrm>
            <a:off x="359999" y="359999"/>
            <a:ext cx="6120000" cy="7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36000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12"/>
          <p:cNvSpPr>
            <a:spLocks noGrp="1"/>
          </p:cNvSpPr>
          <p:nvPr>
            <p:ph type="pic" idx="4"/>
          </p:nvPr>
        </p:nvSpPr>
        <p:spPr>
          <a:xfrm>
            <a:off x="6804000" y="370800"/>
            <a:ext cx="1976400" cy="6948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18000" tIns="0" rIns="18000" bIns="0" anchor="ctr" anchorCtr="0">
            <a:noAutofit/>
          </a:bodyPr>
          <a:lstStyle>
            <a:lvl1pPr marR="0" lvl="0" algn="ctr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blue new">
  <p:cSld name="Agenda blue new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3"/>
          <p:cNvSpPr txBox="1">
            <a:spLocks noGrp="1"/>
          </p:cNvSpPr>
          <p:nvPr>
            <p:ph type="dt" idx="10"/>
          </p:nvPr>
        </p:nvSpPr>
        <p:spPr>
          <a:xfrm>
            <a:off x="360001" y="6580588"/>
            <a:ext cx="592501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13"/>
          <p:cNvSpPr txBox="1">
            <a:spLocks noGrp="1"/>
          </p:cNvSpPr>
          <p:nvPr>
            <p:ph type="ftr" idx="11"/>
          </p:nvPr>
        </p:nvSpPr>
        <p:spPr>
          <a:xfrm>
            <a:off x="1044744" y="6580588"/>
            <a:ext cx="1698456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13"/>
          <p:cNvSpPr txBox="1">
            <a:spLocks noGrp="1"/>
          </p:cNvSpPr>
          <p:nvPr>
            <p:ph type="sldNum" idx="12"/>
          </p:nvPr>
        </p:nvSpPr>
        <p:spPr>
          <a:xfrm>
            <a:off x="8562325" y="6580588"/>
            <a:ext cx="217448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3" name="Google Shape;123;p13"/>
          <p:cNvSpPr txBox="1">
            <a:spLocks noGrp="1"/>
          </p:cNvSpPr>
          <p:nvPr>
            <p:ph type="title"/>
          </p:nvPr>
        </p:nvSpPr>
        <p:spPr>
          <a:xfrm>
            <a:off x="359999" y="359999"/>
            <a:ext cx="6120000" cy="7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36000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13"/>
          <p:cNvSpPr/>
          <p:nvPr/>
        </p:nvSpPr>
        <p:spPr>
          <a:xfrm>
            <a:off x="360002" y="1800002"/>
            <a:ext cx="4775881" cy="142493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13"/>
          <p:cNvSpPr txBox="1">
            <a:spLocks noGrp="1"/>
          </p:cNvSpPr>
          <p:nvPr>
            <p:ph type="body" idx="1"/>
          </p:nvPr>
        </p:nvSpPr>
        <p:spPr>
          <a:xfrm>
            <a:off x="359999" y="2143683"/>
            <a:ext cx="741363" cy="3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1800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2240"/>
              <a:buFont typeface="Arial"/>
              <a:buNone/>
              <a:defRPr sz="2800" b="1">
                <a:latin typeface="Arial"/>
                <a:ea typeface="Arial"/>
                <a:cs typeface="Arial"/>
                <a:sym typeface="Arial"/>
              </a:defRPr>
            </a:lvl1pPr>
            <a:lvl2pPr marL="914400" lvl="1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2pPr>
            <a:lvl3pPr marL="1371600" lvl="2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3pPr>
            <a:lvl4pPr marL="1828800" lvl="3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4pPr>
            <a:lvl5pPr marL="2286000" lvl="4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6" name="Google Shape;126;p13"/>
          <p:cNvSpPr txBox="1">
            <a:spLocks noGrp="1"/>
          </p:cNvSpPr>
          <p:nvPr>
            <p:ph type="body" idx="2"/>
          </p:nvPr>
        </p:nvSpPr>
        <p:spPr>
          <a:xfrm>
            <a:off x="1280578" y="2143683"/>
            <a:ext cx="3855302" cy="3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44000" rIns="1800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0"/>
              <a:buFont typeface="Arial"/>
              <a:buNone/>
              <a:defRPr sz="1600" b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406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2pPr>
            <a:lvl3pPr marL="1371600" lvl="2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3pPr>
            <a:lvl4pPr marL="1828800" lvl="3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4pPr>
            <a:lvl5pPr marL="2286000" lvl="4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7" name="Google Shape;127;p13"/>
          <p:cNvSpPr txBox="1">
            <a:spLocks noGrp="1"/>
          </p:cNvSpPr>
          <p:nvPr>
            <p:ph type="body" idx="3"/>
          </p:nvPr>
        </p:nvSpPr>
        <p:spPr>
          <a:xfrm>
            <a:off x="5574552" y="2143683"/>
            <a:ext cx="3205222" cy="3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44000" rIns="1800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0"/>
              <a:buFont typeface="Arial"/>
              <a:buNone/>
              <a:defRPr sz="1600" b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406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2pPr>
            <a:lvl3pPr marL="1371600" lvl="2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3pPr>
            <a:lvl4pPr marL="1828800" lvl="3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4pPr>
            <a:lvl5pPr marL="2286000" lvl="4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8" name="Google Shape;128;p13"/>
          <p:cNvSpPr txBox="1">
            <a:spLocks noGrp="1"/>
          </p:cNvSpPr>
          <p:nvPr>
            <p:ph type="body" idx="4"/>
          </p:nvPr>
        </p:nvSpPr>
        <p:spPr>
          <a:xfrm>
            <a:off x="359999" y="2877928"/>
            <a:ext cx="741363" cy="3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1800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2240"/>
              <a:buFont typeface="Arial"/>
              <a:buNone/>
              <a:defRPr sz="2800" b="1">
                <a:latin typeface="Arial"/>
                <a:ea typeface="Arial"/>
                <a:cs typeface="Arial"/>
                <a:sym typeface="Arial"/>
              </a:defRPr>
            </a:lvl1pPr>
            <a:lvl2pPr marL="914400" lvl="1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2pPr>
            <a:lvl3pPr marL="1371600" lvl="2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3pPr>
            <a:lvl4pPr marL="1828800" lvl="3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4pPr>
            <a:lvl5pPr marL="2286000" lvl="4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9" name="Google Shape;129;p13"/>
          <p:cNvSpPr txBox="1">
            <a:spLocks noGrp="1"/>
          </p:cNvSpPr>
          <p:nvPr>
            <p:ph type="body" idx="5"/>
          </p:nvPr>
        </p:nvSpPr>
        <p:spPr>
          <a:xfrm>
            <a:off x="1280578" y="2877928"/>
            <a:ext cx="3855302" cy="3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44000" rIns="1800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0"/>
              <a:buFont typeface="Arial"/>
              <a:buNone/>
              <a:defRPr sz="1600" b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406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2pPr>
            <a:lvl3pPr marL="1371600" lvl="2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3pPr>
            <a:lvl4pPr marL="1828800" lvl="3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4pPr>
            <a:lvl5pPr marL="2286000" lvl="4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0" name="Google Shape;130;p13"/>
          <p:cNvSpPr txBox="1">
            <a:spLocks noGrp="1"/>
          </p:cNvSpPr>
          <p:nvPr>
            <p:ph type="body" idx="6"/>
          </p:nvPr>
        </p:nvSpPr>
        <p:spPr>
          <a:xfrm>
            <a:off x="5574552" y="2877928"/>
            <a:ext cx="3205222" cy="3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44000" rIns="1800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0"/>
              <a:buFont typeface="Arial"/>
              <a:buNone/>
              <a:defRPr sz="1600" b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406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2pPr>
            <a:lvl3pPr marL="1371600" lvl="2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3pPr>
            <a:lvl4pPr marL="1828800" lvl="3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4pPr>
            <a:lvl5pPr marL="2286000" lvl="4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1" name="Google Shape;131;p13"/>
          <p:cNvSpPr txBox="1">
            <a:spLocks noGrp="1"/>
          </p:cNvSpPr>
          <p:nvPr>
            <p:ph type="body" idx="7"/>
          </p:nvPr>
        </p:nvSpPr>
        <p:spPr>
          <a:xfrm>
            <a:off x="359999" y="3612173"/>
            <a:ext cx="741363" cy="3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1800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2240"/>
              <a:buFont typeface="Arial"/>
              <a:buNone/>
              <a:defRPr sz="2800" b="1">
                <a:latin typeface="Arial"/>
                <a:ea typeface="Arial"/>
                <a:cs typeface="Arial"/>
                <a:sym typeface="Arial"/>
              </a:defRPr>
            </a:lvl1pPr>
            <a:lvl2pPr marL="914400" lvl="1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2pPr>
            <a:lvl3pPr marL="1371600" lvl="2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3pPr>
            <a:lvl4pPr marL="1828800" lvl="3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4pPr>
            <a:lvl5pPr marL="2286000" lvl="4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2" name="Google Shape;132;p13"/>
          <p:cNvSpPr txBox="1">
            <a:spLocks noGrp="1"/>
          </p:cNvSpPr>
          <p:nvPr>
            <p:ph type="body" idx="8"/>
          </p:nvPr>
        </p:nvSpPr>
        <p:spPr>
          <a:xfrm>
            <a:off x="1280578" y="3612173"/>
            <a:ext cx="3855302" cy="3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44000" rIns="1800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0"/>
              <a:buFont typeface="Arial"/>
              <a:buNone/>
              <a:defRPr sz="1600" b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406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2pPr>
            <a:lvl3pPr marL="1371600" lvl="2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3pPr>
            <a:lvl4pPr marL="1828800" lvl="3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4pPr>
            <a:lvl5pPr marL="2286000" lvl="4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3" name="Google Shape;133;p13"/>
          <p:cNvSpPr txBox="1">
            <a:spLocks noGrp="1"/>
          </p:cNvSpPr>
          <p:nvPr>
            <p:ph type="body" idx="9"/>
          </p:nvPr>
        </p:nvSpPr>
        <p:spPr>
          <a:xfrm>
            <a:off x="5574552" y="3612173"/>
            <a:ext cx="3205222" cy="3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44000" rIns="1800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0"/>
              <a:buFont typeface="Arial"/>
              <a:buNone/>
              <a:defRPr sz="1600" b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406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2pPr>
            <a:lvl3pPr marL="1371600" lvl="2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3pPr>
            <a:lvl4pPr marL="1828800" lvl="3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4pPr>
            <a:lvl5pPr marL="2286000" lvl="4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4" name="Google Shape;134;p13"/>
          <p:cNvSpPr txBox="1">
            <a:spLocks noGrp="1"/>
          </p:cNvSpPr>
          <p:nvPr>
            <p:ph type="body" idx="13"/>
          </p:nvPr>
        </p:nvSpPr>
        <p:spPr>
          <a:xfrm>
            <a:off x="359999" y="4346418"/>
            <a:ext cx="741363" cy="3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1800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2240"/>
              <a:buFont typeface="Arial"/>
              <a:buNone/>
              <a:defRPr sz="2800" b="1">
                <a:latin typeface="Arial"/>
                <a:ea typeface="Arial"/>
                <a:cs typeface="Arial"/>
                <a:sym typeface="Arial"/>
              </a:defRPr>
            </a:lvl1pPr>
            <a:lvl2pPr marL="914400" lvl="1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2pPr>
            <a:lvl3pPr marL="1371600" lvl="2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3pPr>
            <a:lvl4pPr marL="1828800" lvl="3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4pPr>
            <a:lvl5pPr marL="2286000" lvl="4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5" name="Google Shape;135;p13"/>
          <p:cNvSpPr txBox="1">
            <a:spLocks noGrp="1"/>
          </p:cNvSpPr>
          <p:nvPr>
            <p:ph type="body" idx="14"/>
          </p:nvPr>
        </p:nvSpPr>
        <p:spPr>
          <a:xfrm>
            <a:off x="1280578" y="4346418"/>
            <a:ext cx="3855302" cy="3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44000" rIns="1800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0"/>
              <a:buFont typeface="Arial"/>
              <a:buNone/>
              <a:defRPr sz="1600" b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406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2pPr>
            <a:lvl3pPr marL="1371600" lvl="2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3pPr>
            <a:lvl4pPr marL="1828800" lvl="3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4pPr>
            <a:lvl5pPr marL="2286000" lvl="4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6" name="Google Shape;136;p13"/>
          <p:cNvSpPr txBox="1">
            <a:spLocks noGrp="1"/>
          </p:cNvSpPr>
          <p:nvPr>
            <p:ph type="body" idx="15"/>
          </p:nvPr>
        </p:nvSpPr>
        <p:spPr>
          <a:xfrm>
            <a:off x="5574552" y="4346418"/>
            <a:ext cx="3205222" cy="3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44000" rIns="1800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0"/>
              <a:buFont typeface="Arial"/>
              <a:buNone/>
              <a:defRPr sz="1600" b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406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2pPr>
            <a:lvl3pPr marL="1371600" lvl="2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3pPr>
            <a:lvl4pPr marL="1828800" lvl="3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4pPr>
            <a:lvl5pPr marL="2286000" lvl="4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7" name="Google Shape;137;p13"/>
          <p:cNvSpPr txBox="1">
            <a:spLocks noGrp="1"/>
          </p:cNvSpPr>
          <p:nvPr>
            <p:ph type="body" idx="16"/>
          </p:nvPr>
        </p:nvSpPr>
        <p:spPr>
          <a:xfrm>
            <a:off x="359999" y="5080663"/>
            <a:ext cx="741363" cy="3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1800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2240"/>
              <a:buFont typeface="Arial"/>
              <a:buNone/>
              <a:defRPr sz="2800" b="1">
                <a:latin typeface="Arial"/>
                <a:ea typeface="Arial"/>
                <a:cs typeface="Arial"/>
                <a:sym typeface="Arial"/>
              </a:defRPr>
            </a:lvl1pPr>
            <a:lvl2pPr marL="914400" lvl="1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2pPr>
            <a:lvl3pPr marL="1371600" lvl="2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3pPr>
            <a:lvl4pPr marL="1828800" lvl="3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4pPr>
            <a:lvl5pPr marL="2286000" lvl="4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8" name="Google Shape;138;p13"/>
          <p:cNvSpPr txBox="1">
            <a:spLocks noGrp="1"/>
          </p:cNvSpPr>
          <p:nvPr>
            <p:ph type="body" idx="17"/>
          </p:nvPr>
        </p:nvSpPr>
        <p:spPr>
          <a:xfrm>
            <a:off x="1280578" y="5080663"/>
            <a:ext cx="3855302" cy="3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44000" rIns="1800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0"/>
              <a:buFont typeface="Arial"/>
              <a:buNone/>
              <a:defRPr sz="1600" b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406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2pPr>
            <a:lvl3pPr marL="1371600" lvl="2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3pPr>
            <a:lvl4pPr marL="1828800" lvl="3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4pPr>
            <a:lvl5pPr marL="2286000" lvl="4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9" name="Google Shape;139;p13"/>
          <p:cNvSpPr txBox="1">
            <a:spLocks noGrp="1"/>
          </p:cNvSpPr>
          <p:nvPr>
            <p:ph type="body" idx="18"/>
          </p:nvPr>
        </p:nvSpPr>
        <p:spPr>
          <a:xfrm>
            <a:off x="5574552" y="5080663"/>
            <a:ext cx="3205222" cy="3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44000" rIns="1800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0"/>
              <a:buFont typeface="Arial"/>
              <a:buNone/>
              <a:defRPr sz="1600" b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406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2pPr>
            <a:lvl3pPr marL="1371600" lvl="2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3pPr>
            <a:lvl4pPr marL="1828800" lvl="3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4pPr>
            <a:lvl5pPr marL="2286000" lvl="4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0" name="Google Shape;140;p13"/>
          <p:cNvSpPr txBox="1">
            <a:spLocks noGrp="1"/>
          </p:cNvSpPr>
          <p:nvPr>
            <p:ph type="body" idx="19"/>
          </p:nvPr>
        </p:nvSpPr>
        <p:spPr>
          <a:xfrm>
            <a:off x="359999" y="5814910"/>
            <a:ext cx="741363" cy="3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1800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2240"/>
              <a:buFont typeface="Arial"/>
              <a:buNone/>
              <a:defRPr sz="2800" b="1">
                <a:latin typeface="Arial"/>
                <a:ea typeface="Arial"/>
                <a:cs typeface="Arial"/>
                <a:sym typeface="Arial"/>
              </a:defRPr>
            </a:lvl1pPr>
            <a:lvl2pPr marL="914400" lvl="1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2pPr>
            <a:lvl3pPr marL="1371600" lvl="2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3pPr>
            <a:lvl4pPr marL="1828800" lvl="3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4pPr>
            <a:lvl5pPr marL="2286000" lvl="4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1" name="Google Shape;141;p13"/>
          <p:cNvSpPr txBox="1">
            <a:spLocks noGrp="1"/>
          </p:cNvSpPr>
          <p:nvPr>
            <p:ph type="body" idx="20"/>
          </p:nvPr>
        </p:nvSpPr>
        <p:spPr>
          <a:xfrm>
            <a:off x="1280578" y="5814910"/>
            <a:ext cx="3855302" cy="3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44000" rIns="1800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0"/>
              <a:buFont typeface="Arial"/>
              <a:buNone/>
              <a:defRPr sz="1600" b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406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2pPr>
            <a:lvl3pPr marL="1371600" lvl="2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3pPr>
            <a:lvl4pPr marL="1828800" lvl="3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4pPr>
            <a:lvl5pPr marL="2286000" lvl="4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2" name="Google Shape;142;p13"/>
          <p:cNvSpPr txBox="1">
            <a:spLocks noGrp="1"/>
          </p:cNvSpPr>
          <p:nvPr>
            <p:ph type="body" idx="21"/>
          </p:nvPr>
        </p:nvSpPr>
        <p:spPr>
          <a:xfrm>
            <a:off x="5574552" y="5814910"/>
            <a:ext cx="3205222" cy="3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144000" rIns="1800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0"/>
              <a:buFont typeface="Arial"/>
              <a:buNone/>
              <a:defRPr sz="1600" b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406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2pPr>
            <a:lvl3pPr marL="1371600" lvl="2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3pPr>
            <a:lvl4pPr marL="1828800" lvl="3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4pPr>
            <a:lvl5pPr marL="2286000" lvl="4" indent="-4064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 b="1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3" name="Google Shape;143;p13"/>
          <p:cNvSpPr txBox="1">
            <a:spLocks noGrp="1"/>
          </p:cNvSpPr>
          <p:nvPr>
            <p:ph type="body" idx="22"/>
          </p:nvPr>
        </p:nvSpPr>
        <p:spPr>
          <a:xfrm>
            <a:off x="360364" y="1188006"/>
            <a:ext cx="61200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18000" bIns="0" anchor="ctr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1280"/>
              <a:buFont typeface="Arial"/>
              <a:buNone/>
              <a:defRPr sz="1600" b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blue">
  <p:cSld name="Title Only blue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4"/>
          <p:cNvSpPr txBox="1">
            <a:spLocks noGrp="1"/>
          </p:cNvSpPr>
          <p:nvPr>
            <p:ph type="dt" idx="10"/>
          </p:nvPr>
        </p:nvSpPr>
        <p:spPr>
          <a:xfrm>
            <a:off x="360001" y="6580588"/>
            <a:ext cx="592501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14"/>
          <p:cNvSpPr txBox="1">
            <a:spLocks noGrp="1"/>
          </p:cNvSpPr>
          <p:nvPr>
            <p:ph type="ftr" idx="11"/>
          </p:nvPr>
        </p:nvSpPr>
        <p:spPr>
          <a:xfrm>
            <a:off x="1044744" y="6580588"/>
            <a:ext cx="1698456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14"/>
          <p:cNvSpPr txBox="1">
            <a:spLocks noGrp="1"/>
          </p:cNvSpPr>
          <p:nvPr>
            <p:ph type="sldNum" idx="12"/>
          </p:nvPr>
        </p:nvSpPr>
        <p:spPr>
          <a:xfrm>
            <a:off x="8562325" y="6580588"/>
            <a:ext cx="217448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8" name="Google Shape;148;p14"/>
          <p:cNvSpPr txBox="1">
            <a:spLocks noGrp="1"/>
          </p:cNvSpPr>
          <p:nvPr>
            <p:ph type="body" idx="1"/>
          </p:nvPr>
        </p:nvSpPr>
        <p:spPr>
          <a:xfrm>
            <a:off x="360000" y="6293654"/>
            <a:ext cx="8419774" cy="2085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1800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640"/>
              <a:buFont typeface="Arial"/>
              <a:buNone/>
              <a:defRPr sz="800" b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9" name="Google Shape;149;p14"/>
          <p:cNvSpPr txBox="1">
            <a:spLocks noGrp="1"/>
          </p:cNvSpPr>
          <p:nvPr>
            <p:ph type="title"/>
          </p:nvPr>
        </p:nvSpPr>
        <p:spPr>
          <a:xfrm>
            <a:off x="359999" y="359999"/>
            <a:ext cx="6120000" cy="7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36000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p14"/>
          <p:cNvSpPr txBox="1">
            <a:spLocks noGrp="1"/>
          </p:cNvSpPr>
          <p:nvPr>
            <p:ph type="body" idx="2"/>
          </p:nvPr>
        </p:nvSpPr>
        <p:spPr>
          <a:xfrm>
            <a:off x="360364" y="1188006"/>
            <a:ext cx="61200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18000" bIns="0" anchor="ctr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1280"/>
              <a:buFont typeface="Arial"/>
              <a:buNone/>
              <a:defRPr sz="1600" b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losing slide blue">
  <p:cSld name="Closing slide blue"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5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74A2"/>
          </a:solidFill>
          <a:ln>
            <a:noFill/>
          </a:ln>
        </p:spPr>
        <p:txBody>
          <a:bodyPr spcFirstLastPara="1" wrap="square" lIns="18000" tIns="0" rIns="18000" bIns="1980000" anchor="ctr" anchorCtr="0">
            <a:noAutofit/>
          </a:bodyPr>
          <a:lstStyle>
            <a:lvl1pPr marR="0" lvl="0" algn="ctr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3" name="Google Shape;153;p15"/>
          <p:cNvSpPr txBox="1">
            <a:spLocks noGrp="1"/>
          </p:cNvSpPr>
          <p:nvPr>
            <p:ph type="body" idx="1"/>
          </p:nvPr>
        </p:nvSpPr>
        <p:spPr>
          <a:xfrm>
            <a:off x="360000" y="6507006"/>
            <a:ext cx="4478700" cy="247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18000" bIns="0" anchor="ctr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800"/>
              <a:buFont typeface="Arial"/>
              <a:buNone/>
              <a:defRPr sz="1000" b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lvl="2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lvl="3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lvl="4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4" name="Google Shape;154;p15"/>
          <p:cNvSpPr>
            <a:spLocks noGrp="1"/>
          </p:cNvSpPr>
          <p:nvPr>
            <p:ph type="pic" idx="3"/>
          </p:nvPr>
        </p:nvSpPr>
        <p:spPr>
          <a:xfrm>
            <a:off x="5595510" y="488563"/>
            <a:ext cx="3172871" cy="11124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18000" tIns="0" rIns="18000" bIns="0" anchor="t" anchorCtr="0">
            <a:noAutofit/>
          </a:bodyPr>
          <a:lstStyle>
            <a:lvl1pPr marR="0" lvl="0" algn="ctr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15"/>
          <p:cNvSpPr txBox="1">
            <a:spLocks noGrp="1"/>
          </p:cNvSpPr>
          <p:nvPr>
            <p:ph type="body" idx="4"/>
          </p:nvPr>
        </p:nvSpPr>
        <p:spPr>
          <a:xfrm>
            <a:off x="7121935" y="6476048"/>
            <a:ext cx="1646444" cy="247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0" bIns="0" anchor="ctr" anchorCtr="0">
            <a:noAutofit/>
          </a:bodyPr>
          <a:lstStyle>
            <a:lvl1pPr marL="457200" lvl="0" indent="-228600" algn="ctr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1280"/>
              <a:buFont typeface="Arial"/>
              <a:buNone/>
              <a:defRPr sz="16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lvl="2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lvl="3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lvl="4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6" name="Google Shape;156;p15"/>
          <p:cNvSpPr txBox="1">
            <a:spLocks noGrp="1"/>
          </p:cNvSpPr>
          <p:nvPr>
            <p:ph type="ctrTitle"/>
          </p:nvPr>
        </p:nvSpPr>
        <p:spPr>
          <a:xfrm>
            <a:off x="0" y="485184"/>
            <a:ext cx="5508000" cy="11191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0000" tIns="72000" rIns="450000" bIns="18000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Arial"/>
              <a:buNone/>
              <a:defRPr sz="4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15"/>
          <p:cNvSpPr txBox="1">
            <a:spLocks noGrp="1"/>
          </p:cNvSpPr>
          <p:nvPr>
            <p:ph type="subTitle" idx="5"/>
          </p:nvPr>
        </p:nvSpPr>
        <p:spPr>
          <a:xfrm>
            <a:off x="3" y="4482000"/>
            <a:ext cx="9143999" cy="1656000"/>
          </a:xfrm>
          <a:prstGeom prst="rect">
            <a:avLst/>
          </a:prstGeom>
          <a:solidFill>
            <a:schemeClr val="dk2">
              <a:alpha val="89803"/>
            </a:schemeClr>
          </a:solidFill>
          <a:ln>
            <a:noFill/>
          </a:ln>
        </p:spPr>
        <p:txBody>
          <a:bodyPr spcFirstLastPara="1" wrap="square" lIns="360000" tIns="216000" rIns="360000" bIns="2160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120"/>
              <a:buFont typeface="Arial"/>
              <a:buNone/>
              <a:defRPr sz="1400" b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white">
  <p:cSld name="Title Only white"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6"/>
          <p:cNvSpPr txBox="1">
            <a:spLocks noGrp="1"/>
          </p:cNvSpPr>
          <p:nvPr>
            <p:ph type="dt" idx="10"/>
          </p:nvPr>
        </p:nvSpPr>
        <p:spPr>
          <a:xfrm>
            <a:off x="360001" y="6580588"/>
            <a:ext cx="592501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16"/>
          <p:cNvSpPr txBox="1">
            <a:spLocks noGrp="1"/>
          </p:cNvSpPr>
          <p:nvPr>
            <p:ph type="ftr" idx="11"/>
          </p:nvPr>
        </p:nvSpPr>
        <p:spPr>
          <a:xfrm>
            <a:off x="1044744" y="6580588"/>
            <a:ext cx="1698456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16"/>
          <p:cNvSpPr txBox="1">
            <a:spLocks noGrp="1"/>
          </p:cNvSpPr>
          <p:nvPr>
            <p:ph type="sldNum" idx="12"/>
          </p:nvPr>
        </p:nvSpPr>
        <p:spPr>
          <a:xfrm>
            <a:off x="8562325" y="6580588"/>
            <a:ext cx="217448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2" name="Google Shape;162;p16"/>
          <p:cNvSpPr txBox="1">
            <a:spLocks noGrp="1"/>
          </p:cNvSpPr>
          <p:nvPr>
            <p:ph type="body" idx="1"/>
          </p:nvPr>
        </p:nvSpPr>
        <p:spPr>
          <a:xfrm>
            <a:off x="360000" y="6293652"/>
            <a:ext cx="8419774" cy="2085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1800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640"/>
              <a:buFont typeface="Arial"/>
              <a:buNone/>
              <a:defRPr sz="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3" name="Google Shape;163;p16"/>
          <p:cNvSpPr txBox="1">
            <a:spLocks noGrp="1"/>
          </p:cNvSpPr>
          <p:nvPr>
            <p:ph type="body" idx="2"/>
          </p:nvPr>
        </p:nvSpPr>
        <p:spPr>
          <a:xfrm>
            <a:off x="360364" y="1188004"/>
            <a:ext cx="61200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18000" bIns="0" anchor="ctr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1280"/>
              <a:buFont typeface="Arial"/>
              <a:buNone/>
              <a:defRPr sz="16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4" name="Google Shape;164;p16"/>
          <p:cNvSpPr txBox="1">
            <a:spLocks noGrp="1"/>
          </p:cNvSpPr>
          <p:nvPr>
            <p:ph type="title"/>
          </p:nvPr>
        </p:nvSpPr>
        <p:spPr>
          <a:xfrm>
            <a:off x="359999" y="359999"/>
            <a:ext cx="6120000" cy="7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36000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8"/>
          <p:cNvSpPr txBox="1"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*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*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*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*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*"/>
              <a:defRPr/>
            </a:lvl5pPr>
            <a:lvl6pPr marL="2743200" lvl="5" indent="-342900" algn="l">
              <a:spcBef>
                <a:spcPts val="384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spcBef>
                <a:spcPts val="384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spcBef>
                <a:spcPts val="384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spcBef>
                <a:spcPts val="384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180" name="Google Shape;180;p18"/>
          <p:cNvSpPr txBox="1">
            <a:spLocks noGrp="1"/>
          </p:cNvSpPr>
          <p:nvPr>
            <p:ph type="dt" idx="10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p18"/>
          <p:cNvSpPr txBox="1">
            <a:spLocks noGrp="1"/>
          </p:cNvSpPr>
          <p:nvPr>
            <p:ph type="ftr" idx="11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p18"/>
          <p:cNvSpPr txBox="1">
            <a:spLocks noGrp="1"/>
          </p:cNvSpPr>
          <p:nvPr>
            <p:ph type="sldNum" idx="12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3" name="Google Shape;183;p18"/>
          <p:cNvSpPr txBox="1"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9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rgbClr val="0293E0"/>
              </a:gs>
              <a:gs pos="100000">
                <a:srgbClr val="81D2FE"/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grpSp>
        <p:nvGrpSpPr>
          <p:cNvPr id="186" name="Google Shape;186;p19"/>
          <p:cNvGrpSpPr/>
          <p:nvPr/>
        </p:nvGrpSpPr>
        <p:grpSpPr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87" name="Google Shape;187;p19"/>
            <p:cNvSpPr/>
            <p:nvPr/>
          </p:nvSpPr>
          <p:spPr>
            <a:xfrm>
              <a:off x="4810125" y="4500563"/>
              <a:ext cx="4295775" cy="1016000"/>
            </a:xfrm>
            <a:custGeom>
              <a:avLst/>
              <a:gdLst/>
              <a:ahLst/>
              <a:cxnLst/>
              <a:rect l="l" t="t" r="r" b="b"/>
              <a:pathLst>
                <a:path w="2706" h="640" extrusionOk="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lt2">
                <a:alpha val="28627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188" name="Google Shape;188;p19"/>
            <p:cNvSpPr/>
            <p:nvPr/>
          </p:nvSpPr>
          <p:spPr>
            <a:xfrm>
              <a:off x="-309563" y="4318000"/>
              <a:ext cx="8280401" cy="1209675"/>
            </a:xfrm>
            <a:custGeom>
              <a:avLst/>
              <a:gdLst/>
              <a:ahLst/>
              <a:cxnLst/>
              <a:rect l="l" t="t" r="r" b="b"/>
              <a:pathLst>
                <a:path w="5216" h="762" extrusionOk="0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lt2">
                <a:alpha val="4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189" name="Google Shape;189;p19"/>
            <p:cNvSpPr/>
            <p:nvPr/>
          </p:nvSpPr>
          <p:spPr>
            <a:xfrm>
              <a:off x="3175" y="4335463"/>
              <a:ext cx="8166100" cy="1101725"/>
            </a:xfrm>
            <a:custGeom>
              <a:avLst/>
              <a:gdLst/>
              <a:ahLst/>
              <a:cxnLst/>
              <a:rect l="l" t="t" r="r" b="b"/>
              <a:pathLst>
                <a:path w="5144" h="694" extrusionOk="0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190" name="Google Shape;190;p19"/>
            <p:cNvSpPr/>
            <p:nvPr/>
          </p:nvSpPr>
          <p:spPr>
            <a:xfrm>
              <a:off x="4156075" y="4316413"/>
              <a:ext cx="4940300" cy="927100"/>
            </a:xfrm>
            <a:custGeom>
              <a:avLst/>
              <a:gdLst/>
              <a:ahLst/>
              <a:cxnLst/>
              <a:rect l="l" t="t" r="r" b="b"/>
              <a:pathLst>
                <a:path w="3112" h="584" extrusionOk="0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191" name="Google Shape;191;p19"/>
            <p:cNvSpPr/>
            <p:nvPr/>
          </p:nvSpPr>
          <p:spPr>
            <a:xfrm>
              <a:off x="-3905250" y="4294188"/>
              <a:ext cx="13011150" cy="1892300"/>
            </a:xfrm>
            <a:custGeom>
              <a:avLst/>
              <a:gdLst/>
              <a:ahLst/>
              <a:cxnLst/>
              <a:rect l="l" t="t" r="r" b="b"/>
              <a:pathLst>
                <a:path w="8196" h="1192" extrusionOk="0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</p:grpSp>
      <p:sp>
        <p:nvSpPr>
          <p:cNvPr id="192" name="Google Shape;192;p19"/>
          <p:cNvSpPr txBox="1"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Candara"/>
              <a:buNone/>
              <a:defRPr sz="4400"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3" name="Google Shape;193;p19"/>
          <p:cNvSpPr txBox="1"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4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FFFF"/>
                </a:solidFill>
              </a:defRPr>
            </a:lvl1pPr>
            <a:lvl2pPr lvl="1" algn="ctr">
              <a:spcBef>
                <a:spcPts val="440"/>
              </a:spcBef>
              <a:spcAft>
                <a:spcPts val="0"/>
              </a:spcAft>
              <a:buSzPts val="22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00"/>
              </a:spcBef>
              <a:spcAft>
                <a:spcPts val="0"/>
              </a:spcAft>
              <a:buSzPts val="20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384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384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384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384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94" name="Google Shape;194;p19"/>
          <p:cNvSpPr txBox="1">
            <a:spLocks noGrp="1"/>
          </p:cNvSpPr>
          <p:nvPr>
            <p:ph type="dt" idx="10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p19"/>
          <p:cNvSpPr txBox="1">
            <a:spLocks noGrp="1"/>
          </p:cNvSpPr>
          <p:nvPr>
            <p:ph type="ftr" idx="11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6" name="Google Shape;196;p19"/>
          <p:cNvSpPr txBox="1">
            <a:spLocks noGrp="1"/>
          </p:cNvSpPr>
          <p:nvPr>
            <p:ph type="sldNum" idx="12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0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rgbClr val="0293E0"/>
              </a:gs>
              <a:gs pos="100000">
                <a:srgbClr val="81D2FE"/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199" name="Google Shape;199;p20"/>
          <p:cNvSpPr/>
          <p:nvPr/>
        </p:nvSpPr>
        <p:spPr>
          <a:xfrm>
            <a:off x="6047438" y="4203592"/>
            <a:ext cx="2876429" cy="714026"/>
          </a:xfrm>
          <a:custGeom>
            <a:avLst/>
            <a:gdLst/>
            <a:ahLst/>
            <a:cxnLst/>
            <a:rect l="l" t="t" r="r" b="b"/>
            <a:pathLst>
              <a:path w="2706" h="640" extrusionOk="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lt2">
              <a:alpha val="28627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200" name="Google Shape;200;p20"/>
          <p:cNvSpPr/>
          <p:nvPr/>
        </p:nvSpPr>
        <p:spPr>
          <a:xfrm>
            <a:off x="2619320" y="4075290"/>
            <a:ext cx="5544515" cy="850138"/>
          </a:xfrm>
          <a:custGeom>
            <a:avLst/>
            <a:gdLst/>
            <a:ahLst/>
            <a:cxnLst/>
            <a:rect l="l" t="t" r="r" b="b"/>
            <a:pathLst>
              <a:path w="5216" h="762" extrusionOk="0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lt2">
              <a:alpha val="40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201" name="Google Shape;201;p20"/>
          <p:cNvSpPr/>
          <p:nvPr/>
        </p:nvSpPr>
        <p:spPr>
          <a:xfrm>
            <a:off x="2828728" y="4087562"/>
            <a:ext cx="5467980" cy="774272"/>
          </a:xfrm>
          <a:custGeom>
            <a:avLst/>
            <a:gdLst/>
            <a:ahLst/>
            <a:cxnLst/>
            <a:rect l="l" t="t" r="r" b="b"/>
            <a:pathLst>
              <a:path w="5144" h="694" extrusionOk="0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202" name="Google Shape;202;p20"/>
          <p:cNvSpPr/>
          <p:nvPr/>
        </p:nvSpPr>
        <p:spPr>
          <a:xfrm>
            <a:off x="5609489" y="4074174"/>
            <a:ext cx="3308000" cy="651549"/>
          </a:xfrm>
          <a:custGeom>
            <a:avLst/>
            <a:gdLst/>
            <a:ahLst/>
            <a:cxnLst/>
            <a:rect l="l" t="t" r="r" b="b"/>
            <a:pathLst>
              <a:path w="3112" h="584" extrusionOk="0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203" name="Google Shape;203;p20"/>
          <p:cNvSpPr/>
          <p:nvPr/>
        </p:nvSpPr>
        <p:spPr>
          <a:xfrm>
            <a:off x="211665" y="4058555"/>
            <a:ext cx="8723376" cy="1329874"/>
          </a:xfrm>
          <a:custGeom>
            <a:avLst/>
            <a:gdLst/>
            <a:ahLst/>
            <a:cxnLst/>
            <a:rect l="l" t="t" r="r" b="b"/>
            <a:pathLst>
              <a:path w="8196" h="1192" extrusionOk="0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204" name="Google Shape;204;p20"/>
          <p:cNvSpPr txBox="1"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Candara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p20"/>
          <p:cNvSpPr txBox="1"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ctr">
              <a:spcBef>
                <a:spcPts val="4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384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384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384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384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6" name="Google Shape;206;p20"/>
          <p:cNvSpPr txBox="1">
            <a:spLocks noGrp="1"/>
          </p:cNvSpPr>
          <p:nvPr>
            <p:ph type="dt" idx="10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p20"/>
          <p:cNvSpPr txBox="1">
            <a:spLocks noGrp="1"/>
          </p:cNvSpPr>
          <p:nvPr>
            <p:ph type="ftr" idx="11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p20"/>
          <p:cNvSpPr txBox="1">
            <a:spLocks noGrp="1"/>
          </p:cNvSpPr>
          <p:nvPr>
            <p:ph type="sldNum" idx="12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1"/>
          <p:cNvSpPr txBox="1"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1" name="Google Shape;211;p21"/>
          <p:cNvSpPr txBox="1">
            <a:spLocks noGrp="1"/>
          </p:cNvSpPr>
          <p:nvPr>
            <p:ph type="dt" idx="10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2" name="Google Shape;212;p21"/>
          <p:cNvSpPr txBox="1">
            <a:spLocks noGrp="1"/>
          </p:cNvSpPr>
          <p:nvPr>
            <p:ph type="ftr" idx="11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p21"/>
          <p:cNvSpPr txBox="1">
            <a:spLocks noGrp="1"/>
          </p:cNvSpPr>
          <p:nvPr>
            <p:ph type="sldNum" idx="12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4" name="Google Shape;214;p21"/>
          <p:cNvSpPr txBox="1">
            <a:spLocks noGrp="1"/>
          </p:cNvSpPr>
          <p:nvPr>
            <p:ph type="body" idx="1"/>
          </p:nvPr>
        </p:nvSpPr>
        <p:spPr>
          <a:xfrm>
            <a:off x="676655" y="2679192"/>
            <a:ext cx="3822192" cy="3447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*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*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*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*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*"/>
              <a:defRPr/>
            </a:lvl5pPr>
            <a:lvl6pPr marL="2743200" lvl="5" indent="-342900" algn="l">
              <a:spcBef>
                <a:spcPts val="384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spcBef>
                <a:spcPts val="384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spcBef>
                <a:spcPts val="384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spcBef>
                <a:spcPts val="384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215" name="Google Shape;215;p21"/>
          <p:cNvSpPr txBox="1">
            <a:spLocks noGrp="1"/>
          </p:cNvSpPr>
          <p:nvPr>
            <p:ph type="body" idx="2"/>
          </p:nvPr>
        </p:nvSpPr>
        <p:spPr>
          <a:xfrm>
            <a:off x="4645152" y="2679192"/>
            <a:ext cx="3822192" cy="3447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*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*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*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*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*"/>
              <a:defRPr/>
            </a:lvl5pPr>
            <a:lvl6pPr marL="2743200" lvl="5" indent="-342900" algn="l">
              <a:spcBef>
                <a:spcPts val="384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spcBef>
                <a:spcPts val="384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spcBef>
                <a:spcPts val="384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spcBef>
                <a:spcPts val="384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 blue">
  <p:cSld name="Title and Content blue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"/>
          <p:cNvSpPr txBox="1">
            <a:spLocks noGrp="1"/>
          </p:cNvSpPr>
          <p:nvPr>
            <p:ph type="body" idx="1"/>
          </p:nvPr>
        </p:nvSpPr>
        <p:spPr>
          <a:xfrm>
            <a:off x="360001" y="1800000"/>
            <a:ext cx="8424001" cy="423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1800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/>
            </a:lvl1pPr>
            <a:lvl2pPr marL="914400" lvl="1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body" idx="2"/>
          </p:nvPr>
        </p:nvSpPr>
        <p:spPr>
          <a:xfrm>
            <a:off x="360364" y="1188006"/>
            <a:ext cx="61200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18000" bIns="0" anchor="ctr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1280"/>
              <a:buFont typeface="Arial"/>
              <a:buNone/>
              <a:defRPr sz="1600" b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dt" idx="10"/>
          </p:nvPr>
        </p:nvSpPr>
        <p:spPr>
          <a:xfrm>
            <a:off x="360001" y="6580588"/>
            <a:ext cx="592501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ftr" idx="11"/>
          </p:nvPr>
        </p:nvSpPr>
        <p:spPr>
          <a:xfrm>
            <a:off x="1044744" y="6580588"/>
            <a:ext cx="1698456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sldNum" idx="12"/>
          </p:nvPr>
        </p:nvSpPr>
        <p:spPr>
          <a:xfrm>
            <a:off x="8562325" y="6580588"/>
            <a:ext cx="217448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body" idx="3"/>
          </p:nvPr>
        </p:nvSpPr>
        <p:spPr>
          <a:xfrm>
            <a:off x="360000" y="6293654"/>
            <a:ext cx="8419774" cy="2085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1800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640"/>
              <a:buFont typeface="Arial"/>
              <a:buNone/>
              <a:defRPr sz="800" b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title"/>
          </p:nvPr>
        </p:nvSpPr>
        <p:spPr>
          <a:xfrm>
            <a:off x="359999" y="359999"/>
            <a:ext cx="6120000" cy="7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36000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2"/>
          <p:cNvSpPr txBox="1"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Candara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8" name="Google Shape;218;p22"/>
          <p:cNvSpPr txBox="1"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ctr">
              <a:spcBef>
                <a:spcPts val="480"/>
              </a:spcBef>
              <a:spcAft>
                <a:spcPts val="0"/>
              </a:spcAft>
              <a:buSzPts val="2400"/>
              <a:buNone/>
              <a:defRPr sz="2400" b="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spcBef>
                <a:spcPts val="384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spcBef>
                <a:spcPts val="384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spcBef>
                <a:spcPts val="384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spcBef>
                <a:spcPts val="384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19" name="Google Shape;219;p22"/>
          <p:cNvSpPr txBox="1">
            <a:spLocks noGrp="1"/>
          </p:cNvSpPr>
          <p:nvPr>
            <p:ph type="body" idx="2"/>
          </p:nvPr>
        </p:nvSpPr>
        <p:spPr>
          <a:xfrm>
            <a:off x="677332" y="3429000"/>
            <a:ext cx="3820055" cy="2697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5600" algn="l">
              <a:spcBef>
                <a:spcPts val="400"/>
              </a:spcBef>
              <a:spcAft>
                <a:spcPts val="0"/>
              </a:spcAft>
              <a:buSzPts val="2000"/>
              <a:buChar char="*"/>
              <a:defRPr sz="2000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*"/>
              <a:defRPr sz="1800"/>
            </a:lvl2pPr>
            <a:lvl3pPr marL="1371600" lvl="2" indent="-330200" algn="l">
              <a:spcBef>
                <a:spcPts val="320"/>
              </a:spcBef>
              <a:spcAft>
                <a:spcPts val="0"/>
              </a:spcAft>
              <a:buSzPts val="1600"/>
              <a:buChar char="*"/>
              <a:defRPr sz="1600"/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SzPts val="1400"/>
              <a:buChar char="*"/>
              <a:defRPr sz="1400"/>
            </a:lvl4pPr>
            <a:lvl5pPr marL="2286000" lvl="4" indent="-317500" algn="l">
              <a:spcBef>
                <a:spcPts val="280"/>
              </a:spcBef>
              <a:spcAft>
                <a:spcPts val="0"/>
              </a:spcAft>
              <a:buSzPts val="1400"/>
              <a:buChar char="*"/>
              <a:defRPr sz="1400"/>
            </a:lvl5pPr>
            <a:lvl6pPr marL="2743200" lvl="5" indent="-330200" algn="l">
              <a:spcBef>
                <a:spcPts val="384"/>
              </a:spcBef>
              <a:spcAft>
                <a:spcPts val="0"/>
              </a:spcAft>
              <a:buSzPts val="1600"/>
              <a:buChar char="●"/>
              <a:defRPr sz="1600"/>
            </a:lvl6pPr>
            <a:lvl7pPr marL="3200400" lvl="6" indent="-330200" algn="l">
              <a:spcBef>
                <a:spcPts val="384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spcBef>
                <a:spcPts val="384"/>
              </a:spcBef>
              <a:spcAft>
                <a:spcPts val="0"/>
              </a:spcAft>
              <a:buSzPts val="1600"/>
              <a:buChar char="●"/>
              <a:defRPr sz="1600"/>
            </a:lvl8pPr>
            <a:lvl9pPr marL="4114800" lvl="8" indent="-330200" algn="l">
              <a:spcBef>
                <a:spcPts val="384"/>
              </a:spcBef>
              <a:spcAft>
                <a:spcPts val="0"/>
              </a:spcAft>
              <a:buSzPts val="1600"/>
              <a:buChar char="●"/>
              <a:defRPr sz="1600"/>
            </a:lvl9pPr>
          </a:lstStyle>
          <a:p>
            <a:endParaRPr/>
          </a:p>
        </p:txBody>
      </p:sp>
      <p:sp>
        <p:nvSpPr>
          <p:cNvPr id="220" name="Google Shape;220;p22"/>
          <p:cNvSpPr txBox="1">
            <a:spLocks noGrp="1"/>
          </p:cNvSpPr>
          <p:nvPr>
            <p:ph type="body" idx="3"/>
          </p:nvPr>
        </p:nvSpPr>
        <p:spPr>
          <a:xfrm>
            <a:off x="4648200" y="2678113"/>
            <a:ext cx="3822192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ctr">
              <a:spcBef>
                <a:spcPts val="480"/>
              </a:spcBef>
              <a:spcAft>
                <a:spcPts val="0"/>
              </a:spcAft>
              <a:buSzPts val="2400"/>
              <a:buNone/>
              <a:defRPr sz="2400" b="0" i="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spcBef>
                <a:spcPts val="384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spcBef>
                <a:spcPts val="384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spcBef>
                <a:spcPts val="384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spcBef>
                <a:spcPts val="384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21" name="Google Shape;221;p22"/>
          <p:cNvSpPr txBox="1">
            <a:spLocks noGrp="1"/>
          </p:cNvSpPr>
          <p:nvPr>
            <p:ph type="body" idx="4"/>
          </p:nvPr>
        </p:nvSpPr>
        <p:spPr>
          <a:xfrm>
            <a:off x="4645025" y="3429000"/>
            <a:ext cx="3822192" cy="2697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5600" algn="l">
              <a:spcBef>
                <a:spcPts val="400"/>
              </a:spcBef>
              <a:spcAft>
                <a:spcPts val="0"/>
              </a:spcAft>
              <a:buSzPts val="2000"/>
              <a:buChar char="*"/>
              <a:defRPr sz="2000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*"/>
              <a:defRPr sz="1800"/>
            </a:lvl2pPr>
            <a:lvl3pPr marL="1371600" lvl="2" indent="-330200" algn="l">
              <a:spcBef>
                <a:spcPts val="320"/>
              </a:spcBef>
              <a:spcAft>
                <a:spcPts val="0"/>
              </a:spcAft>
              <a:buSzPts val="1600"/>
              <a:buChar char="*"/>
              <a:defRPr sz="1600"/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SzPts val="1400"/>
              <a:buChar char="*"/>
              <a:defRPr sz="1400"/>
            </a:lvl4pPr>
            <a:lvl5pPr marL="2286000" lvl="4" indent="-317500" algn="l">
              <a:spcBef>
                <a:spcPts val="280"/>
              </a:spcBef>
              <a:spcAft>
                <a:spcPts val="0"/>
              </a:spcAft>
              <a:buSzPts val="1400"/>
              <a:buChar char="*"/>
              <a:defRPr sz="1400"/>
            </a:lvl5pPr>
            <a:lvl6pPr marL="2743200" lvl="5" indent="-330200" algn="l">
              <a:spcBef>
                <a:spcPts val="384"/>
              </a:spcBef>
              <a:spcAft>
                <a:spcPts val="0"/>
              </a:spcAft>
              <a:buSzPts val="1600"/>
              <a:buChar char="●"/>
              <a:defRPr sz="1600"/>
            </a:lvl6pPr>
            <a:lvl7pPr marL="3200400" lvl="6" indent="-330200" algn="l">
              <a:spcBef>
                <a:spcPts val="384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spcBef>
                <a:spcPts val="384"/>
              </a:spcBef>
              <a:spcAft>
                <a:spcPts val="0"/>
              </a:spcAft>
              <a:buSzPts val="1600"/>
              <a:buChar char="●"/>
              <a:defRPr sz="1600"/>
            </a:lvl8pPr>
            <a:lvl9pPr marL="4114800" lvl="8" indent="-330200" algn="l">
              <a:spcBef>
                <a:spcPts val="384"/>
              </a:spcBef>
              <a:spcAft>
                <a:spcPts val="0"/>
              </a:spcAft>
              <a:buSzPts val="1600"/>
              <a:buChar char="●"/>
              <a:defRPr sz="1600"/>
            </a:lvl9pPr>
          </a:lstStyle>
          <a:p>
            <a:endParaRPr/>
          </a:p>
        </p:txBody>
      </p:sp>
      <p:sp>
        <p:nvSpPr>
          <p:cNvPr id="222" name="Google Shape;222;p22"/>
          <p:cNvSpPr txBox="1">
            <a:spLocks noGrp="1"/>
          </p:cNvSpPr>
          <p:nvPr>
            <p:ph type="dt" idx="10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3" name="Google Shape;223;p22"/>
          <p:cNvSpPr txBox="1">
            <a:spLocks noGrp="1"/>
          </p:cNvSpPr>
          <p:nvPr>
            <p:ph type="ftr" idx="11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p22"/>
          <p:cNvSpPr txBox="1">
            <a:spLocks noGrp="1"/>
          </p:cNvSpPr>
          <p:nvPr>
            <p:ph type="sldNum" idx="12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3"/>
          <p:cNvSpPr txBox="1"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7" name="Google Shape;227;p23"/>
          <p:cNvSpPr txBox="1">
            <a:spLocks noGrp="1"/>
          </p:cNvSpPr>
          <p:nvPr>
            <p:ph type="dt" idx="10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8" name="Google Shape;228;p23"/>
          <p:cNvSpPr txBox="1">
            <a:spLocks noGrp="1"/>
          </p:cNvSpPr>
          <p:nvPr>
            <p:ph type="ftr" idx="11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9" name="Google Shape;229;p23"/>
          <p:cNvSpPr txBox="1">
            <a:spLocks noGrp="1"/>
          </p:cNvSpPr>
          <p:nvPr>
            <p:ph type="sldNum" idx="12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 type="blank">
  <p:cSld name="BLANK"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rgbClr val="0293E0"/>
              </a:gs>
              <a:gs pos="90000">
                <a:srgbClr val="81D2FE"/>
              </a:gs>
              <a:gs pos="100000">
                <a:srgbClr val="81D2FE"/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grpSp>
        <p:nvGrpSpPr>
          <p:cNvPr id="232" name="Google Shape;232;p24"/>
          <p:cNvGrpSpPr/>
          <p:nvPr/>
        </p:nvGrpSpPr>
        <p:grpSpPr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233" name="Google Shape;233;p24"/>
            <p:cNvSpPr/>
            <p:nvPr/>
          </p:nvSpPr>
          <p:spPr>
            <a:xfrm>
              <a:off x="4810125" y="4500563"/>
              <a:ext cx="4295775" cy="1016000"/>
            </a:xfrm>
            <a:custGeom>
              <a:avLst/>
              <a:gdLst/>
              <a:ahLst/>
              <a:cxnLst/>
              <a:rect l="l" t="t" r="r" b="b"/>
              <a:pathLst>
                <a:path w="2706" h="640" extrusionOk="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lt2">
                <a:alpha val="28627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234" name="Google Shape;234;p24"/>
            <p:cNvSpPr/>
            <p:nvPr/>
          </p:nvSpPr>
          <p:spPr>
            <a:xfrm>
              <a:off x="-309563" y="4318000"/>
              <a:ext cx="8280401" cy="1209675"/>
            </a:xfrm>
            <a:custGeom>
              <a:avLst/>
              <a:gdLst/>
              <a:ahLst/>
              <a:cxnLst/>
              <a:rect l="l" t="t" r="r" b="b"/>
              <a:pathLst>
                <a:path w="5216" h="762" extrusionOk="0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lt2">
                <a:alpha val="4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235" name="Google Shape;235;p24"/>
            <p:cNvSpPr/>
            <p:nvPr/>
          </p:nvSpPr>
          <p:spPr>
            <a:xfrm>
              <a:off x="3175" y="4335463"/>
              <a:ext cx="8166100" cy="1101725"/>
            </a:xfrm>
            <a:custGeom>
              <a:avLst/>
              <a:gdLst/>
              <a:ahLst/>
              <a:cxnLst/>
              <a:rect l="l" t="t" r="r" b="b"/>
              <a:pathLst>
                <a:path w="5144" h="694" extrusionOk="0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236" name="Google Shape;236;p24"/>
            <p:cNvSpPr/>
            <p:nvPr/>
          </p:nvSpPr>
          <p:spPr>
            <a:xfrm>
              <a:off x="4156075" y="4316413"/>
              <a:ext cx="4940300" cy="927100"/>
            </a:xfrm>
            <a:custGeom>
              <a:avLst/>
              <a:gdLst/>
              <a:ahLst/>
              <a:cxnLst/>
              <a:rect l="l" t="t" r="r" b="b"/>
              <a:pathLst>
                <a:path w="3112" h="584" extrusionOk="0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237" name="Google Shape;237;p24"/>
            <p:cNvSpPr/>
            <p:nvPr/>
          </p:nvSpPr>
          <p:spPr>
            <a:xfrm>
              <a:off x="-3905251" y="4294188"/>
              <a:ext cx="13027839" cy="1892300"/>
            </a:xfrm>
            <a:custGeom>
              <a:avLst/>
              <a:gdLst/>
              <a:ahLst/>
              <a:cxnLst/>
              <a:rect l="l" t="t" r="r" b="b"/>
              <a:pathLst>
                <a:path w="8196" h="1192" extrusionOk="0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</p:grpSp>
      <p:sp>
        <p:nvSpPr>
          <p:cNvPr id="238" name="Google Shape;238;p24"/>
          <p:cNvSpPr txBox="1">
            <a:spLocks noGrp="1"/>
          </p:cNvSpPr>
          <p:nvPr>
            <p:ph type="dt" idx="10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9" name="Google Shape;239;p24"/>
          <p:cNvSpPr txBox="1">
            <a:spLocks noGrp="1"/>
          </p:cNvSpPr>
          <p:nvPr>
            <p:ph type="ftr" idx="11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0" name="Google Shape;240;p24"/>
          <p:cNvSpPr txBox="1">
            <a:spLocks noGrp="1"/>
          </p:cNvSpPr>
          <p:nvPr>
            <p:ph type="sldNum" idx="12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t with Caption" type="objTx">
  <p:cSld name="OBJECT_WITH_CAPTION_TEXT"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5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rgbClr val="0293E0"/>
              </a:gs>
              <a:gs pos="90000">
                <a:srgbClr val="81D2FE"/>
              </a:gs>
              <a:gs pos="100000">
                <a:srgbClr val="81D2FE"/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243" name="Google Shape;243;p25"/>
          <p:cNvSpPr txBox="1">
            <a:spLocks noGrp="1"/>
          </p:cNvSpPr>
          <p:nvPr>
            <p:ph type="dt" idx="10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4" name="Google Shape;244;p25"/>
          <p:cNvSpPr txBox="1">
            <a:spLocks noGrp="1"/>
          </p:cNvSpPr>
          <p:nvPr>
            <p:ph type="ftr" idx="11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5" name="Google Shape;245;p25"/>
          <p:cNvSpPr txBox="1">
            <a:spLocks noGrp="1"/>
          </p:cNvSpPr>
          <p:nvPr>
            <p:ph type="sldNum" idx="12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6" name="Google Shape;246;p25"/>
          <p:cNvSpPr txBox="1">
            <a:spLocks noGrp="1"/>
          </p:cNvSpPr>
          <p:nvPr>
            <p:ph type="body" idx="1"/>
          </p:nvPr>
        </p:nvSpPr>
        <p:spPr>
          <a:xfrm>
            <a:off x="914400" y="3581400"/>
            <a:ext cx="3352800" cy="1905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dk2"/>
                </a:solidFill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spcBef>
                <a:spcPts val="384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spcBef>
                <a:spcPts val="384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spcBef>
                <a:spcPts val="384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spcBef>
                <a:spcPts val="384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grpSp>
        <p:nvGrpSpPr>
          <p:cNvPr id="247" name="Google Shape;247;p25"/>
          <p:cNvGrpSpPr/>
          <p:nvPr/>
        </p:nvGrpSpPr>
        <p:grpSpPr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48" name="Google Shape;248;p25"/>
            <p:cNvSpPr/>
            <p:nvPr/>
          </p:nvSpPr>
          <p:spPr>
            <a:xfrm>
              <a:off x="4810125" y="4500563"/>
              <a:ext cx="4295775" cy="1016000"/>
            </a:xfrm>
            <a:custGeom>
              <a:avLst/>
              <a:gdLst/>
              <a:ahLst/>
              <a:cxnLst/>
              <a:rect l="l" t="t" r="r" b="b"/>
              <a:pathLst>
                <a:path w="2706" h="640" extrusionOk="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lt2">
                <a:alpha val="28627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249" name="Google Shape;249;p25"/>
            <p:cNvSpPr/>
            <p:nvPr/>
          </p:nvSpPr>
          <p:spPr>
            <a:xfrm>
              <a:off x="-309563" y="4318000"/>
              <a:ext cx="8280401" cy="1209675"/>
            </a:xfrm>
            <a:custGeom>
              <a:avLst/>
              <a:gdLst/>
              <a:ahLst/>
              <a:cxnLst/>
              <a:rect l="l" t="t" r="r" b="b"/>
              <a:pathLst>
                <a:path w="5216" h="762" extrusionOk="0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lt2">
                <a:alpha val="4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250" name="Google Shape;250;p25"/>
            <p:cNvSpPr/>
            <p:nvPr/>
          </p:nvSpPr>
          <p:spPr>
            <a:xfrm>
              <a:off x="3175" y="4335463"/>
              <a:ext cx="8166100" cy="1101725"/>
            </a:xfrm>
            <a:custGeom>
              <a:avLst/>
              <a:gdLst/>
              <a:ahLst/>
              <a:cxnLst/>
              <a:rect l="l" t="t" r="r" b="b"/>
              <a:pathLst>
                <a:path w="5144" h="694" extrusionOk="0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251" name="Google Shape;251;p25"/>
            <p:cNvSpPr/>
            <p:nvPr/>
          </p:nvSpPr>
          <p:spPr>
            <a:xfrm>
              <a:off x="4156075" y="4316413"/>
              <a:ext cx="4940300" cy="927100"/>
            </a:xfrm>
            <a:custGeom>
              <a:avLst/>
              <a:gdLst/>
              <a:ahLst/>
              <a:cxnLst/>
              <a:rect l="l" t="t" r="r" b="b"/>
              <a:pathLst>
                <a:path w="3112" h="584" extrusionOk="0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252" name="Google Shape;252;p25"/>
            <p:cNvSpPr/>
            <p:nvPr/>
          </p:nvSpPr>
          <p:spPr>
            <a:xfrm>
              <a:off x="-3905250" y="4294188"/>
              <a:ext cx="13011150" cy="1892300"/>
            </a:xfrm>
            <a:custGeom>
              <a:avLst/>
              <a:gdLst/>
              <a:ahLst/>
              <a:cxnLst/>
              <a:rect l="l" t="t" r="r" b="b"/>
              <a:pathLst>
                <a:path w="8196" h="1192" extrusionOk="0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</p:grpSp>
      <p:sp>
        <p:nvSpPr>
          <p:cNvPr id="253" name="Google Shape;253;p25"/>
          <p:cNvSpPr txBox="1"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andara"/>
              <a:buNone/>
              <a:defRPr sz="3200"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4" name="Google Shape;254;p25"/>
          <p:cNvSpPr txBox="1">
            <a:spLocks noGrp="1"/>
          </p:cNvSpPr>
          <p:nvPr>
            <p:ph type="body" idx="2"/>
          </p:nvPr>
        </p:nvSpPr>
        <p:spPr>
          <a:xfrm>
            <a:off x="4651962" y="1828800"/>
            <a:ext cx="3904076" cy="38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368300" algn="l"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Char char="*"/>
              <a:defRPr sz="2200">
                <a:solidFill>
                  <a:schemeClr val="dk2"/>
                </a:solidFill>
              </a:defRPr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*"/>
              <a:defRPr sz="2000">
                <a:solidFill>
                  <a:schemeClr val="dk2"/>
                </a:solidFill>
              </a:defRPr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*"/>
              <a:defRPr sz="1800">
                <a:solidFill>
                  <a:schemeClr val="dk2"/>
                </a:solidFill>
              </a:defRPr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*"/>
              <a:defRPr sz="1600">
                <a:solidFill>
                  <a:schemeClr val="dk2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*"/>
              <a:defRPr sz="1600">
                <a:solidFill>
                  <a:schemeClr val="dk2"/>
                </a:solidFill>
              </a:defRPr>
            </a:lvl5pPr>
            <a:lvl6pPr marL="2743200" lvl="5" indent="-355600" algn="l">
              <a:spcBef>
                <a:spcPts val="384"/>
              </a:spcBef>
              <a:spcAft>
                <a:spcPts val="0"/>
              </a:spcAft>
              <a:buSzPts val="2000"/>
              <a:buChar char="●"/>
              <a:defRPr sz="2000"/>
            </a:lvl6pPr>
            <a:lvl7pPr marL="3200400" lvl="6" indent="-355600" algn="l">
              <a:spcBef>
                <a:spcPts val="384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algn="l">
              <a:spcBef>
                <a:spcPts val="384"/>
              </a:spcBef>
              <a:spcAft>
                <a:spcPts val="0"/>
              </a:spcAft>
              <a:buSzPts val="2000"/>
              <a:buChar char="●"/>
              <a:defRPr sz="2000"/>
            </a:lvl8pPr>
            <a:lvl9pPr marL="4114800" lvl="8" indent="-355600" algn="l">
              <a:spcBef>
                <a:spcPts val="384"/>
              </a:spcBef>
              <a:spcAft>
                <a:spcPts val="0"/>
              </a:spcAft>
              <a:buSzPts val="2000"/>
              <a:buChar char="●"/>
              <a:defRPr sz="2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26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rgbClr val="0293E0"/>
              </a:gs>
              <a:gs pos="100000">
                <a:srgbClr val="81D2FE"/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grpSp>
        <p:nvGrpSpPr>
          <p:cNvPr id="257" name="Google Shape;257;p26"/>
          <p:cNvGrpSpPr/>
          <p:nvPr/>
        </p:nvGrpSpPr>
        <p:grpSpPr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258" name="Google Shape;258;p26"/>
            <p:cNvSpPr/>
            <p:nvPr/>
          </p:nvSpPr>
          <p:spPr>
            <a:xfrm>
              <a:off x="4810125" y="4500563"/>
              <a:ext cx="4295775" cy="1016000"/>
            </a:xfrm>
            <a:custGeom>
              <a:avLst/>
              <a:gdLst/>
              <a:ahLst/>
              <a:cxnLst/>
              <a:rect l="l" t="t" r="r" b="b"/>
              <a:pathLst>
                <a:path w="2706" h="640" extrusionOk="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lt2">
                <a:alpha val="28627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259" name="Google Shape;259;p26"/>
            <p:cNvSpPr/>
            <p:nvPr/>
          </p:nvSpPr>
          <p:spPr>
            <a:xfrm>
              <a:off x="-309563" y="4318000"/>
              <a:ext cx="8280401" cy="1209675"/>
            </a:xfrm>
            <a:custGeom>
              <a:avLst/>
              <a:gdLst/>
              <a:ahLst/>
              <a:cxnLst/>
              <a:rect l="l" t="t" r="r" b="b"/>
              <a:pathLst>
                <a:path w="5216" h="762" extrusionOk="0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lt2">
                <a:alpha val="4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260" name="Google Shape;260;p26"/>
            <p:cNvSpPr/>
            <p:nvPr/>
          </p:nvSpPr>
          <p:spPr>
            <a:xfrm>
              <a:off x="3175" y="4335463"/>
              <a:ext cx="8166100" cy="1101725"/>
            </a:xfrm>
            <a:custGeom>
              <a:avLst/>
              <a:gdLst/>
              <a:ahLst/>
              <a:cxnLst/>
              <a:rect l="l" t="t" r="r" b="b"/>
              <a:pathLst>
                <a:path w="5144" h="694" extrusionOk="0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261" name="Google Shape;261;p26"/>
            <p:cNvSpPr/>
            <p:nvPr/>
          </p:nvSpPr>
          <p:spPr>
            <a:xfrm>
              <a:off x="4156075" y="4316413"/>
              <a:ext cx="4940300" cy="927100"/>
            </a:xfrm>
            <a:custGeom>
              <a:avLst/>
              <a:gdLst/>
              <a:ahLst/>
              <a:cxnLst/>
              <a:rect l="l" t="t" r="r" b="b"/>
              <a:pathLst>
                <a:path w="3112" h="584" extrusionOk="0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262" name="Google Shape;262;p26"/>
            <p:cNvSpPr/>
            <p:nvPr/>
          </p:nvSpPr>
          <p:spPr>
            <a:xfrm>
              <a:off x="-3905250" y="4294188"/>
              <a:ext cx="13011150" cy="1892300"/>
            </a:xfrm>
            <a:custGeom>
              <a:avLst/>
              <a:gdLst/>
              <a:ahLst/>
              <a:cxnLst/>
              <a:rect l="l" t="t" r="r" b="b"/>
              <a:pathLst>
                <a:path w="8196" h="1192" extrusionOk="0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</p:grpSp>
      <p:sp>
        <p:nvSpPr>
          <p:cNvPr id="263" name="Google Shape;263;p26"/>
          <p:cNvSpPr txBox="1"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Candara"/>
              <a:buNone/>
              <a:defRPr sz="2800" b="0"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4" name="Google Shape;264;p26"/>
          <p:cNvSpPr txBox="1">
            <a:spLocks noGrp="1"/>
          </p:cNvSpPr>
          <p:nvPr>
            <p:ph type="body" idx="1"/>
          </p:nvPr>
        </p:nvSpPr>
        <p:spPr>
          <a:xfrm>
            <a:off x="4868333" y="2785533"/>
            <a:ext cx="3818467" cy="24214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spcBef>
                <a:spcPts val="384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spcBef>
                <a:spcPts val="384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spcBef>
                <a:spcPts val="384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spcBef>
                <a:spcPts val="384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265" name="Google Shape;265;p26"/>
          <p:cNvSpPr txBox="1">
            <a:spLocks noGrp="1"/>
          </p:cNvSpPr>
          <p:nvPr>
            <p:ph type="dt" idx="10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6" name="Google Shape;266;p26"/>
          <p:cNvSpPr txBox="1">
            <a:spLocks noGrp="1"/>
          </p:cNvSpPr>
          <p:nvPr>
            <p:ph type="ftr" idx="11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7" name="Google Shape;267;p26"/>
          <p:cNvSpPr txBox="1">
            <a:spLocks noGrp="1"/>
          </p:cNvSpPr>
          <p:nvPr>
            <p:ph type="sldNum" idx="12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68" name="Google Shape;268;p26"/>
          <p:cNvSpPr>
            <a:spLocks noGrp="1"/>
          </p:cNvSpPr>
          <p:nvPr>
            <p:ph type="pic" idx="2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stA="30000" endPos="30000" dist="5000" dir="5400000" sy="-100000" algn="bl" rotWithShape="0"/>
          </a:effectLst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Noto Sans Symbols"/>
              <a:buNone/>
              <a:defRPr sz="3200" b="0" i="0" u="none" strike="noStrike" cap="none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Noto Sans Symbols"/>
              <a:buNone/>
              <a:defRPr sz="28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None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None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R="0" lvl="5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None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R="0" lvl="6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None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R="0" lvl="7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None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R="0" lvl="8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None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27"/>
          <p:cNvSpPr txBox="1"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1" name="Google Shape;271;p27"/>
          <p:cNvSpPr txBox="1">
            <a:spLocks noGrp="1"/>
          </p:cNvSpPr>
          <p:nvPr>
            <p:ph type="body" idx="1"/>
          </p:nvPr>
        </p:nvSpPr>
        <p:spPr>
          <a:xfrm rot="5400000">
            <a:off x="2850886" y="696649"/>
            <a:ext cx="3450696" cy="7408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SzPts val="2400"/>
              <a:buChar char="*"/>
              <a:defRPr/>
            </a:lvl1pPr>
            <a:lvl2pPr marL="914400" lvl="1" indent="-368300" algn="l">
              <a:spcBef>
                <a:spcPts val="440"/>
              </a:spcBef>
              <a:spcAft>
                <a:spcPts val="0"/>
              </a:spcAft>
              <a:buSzPts val="2200"/>
              <a:buChar char="*"/>
              <a:defRPr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SzPts val="2000"/>
              <a:buChar char="*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*"/>
              <a:defRPr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SzPts val="1600"/>
              <a:buChar char="*"/>
              <a:defRPr/>
            </a:lvl5pPr>
            <a:lvl6pPr marL="2743200" lvl="5" indent="-342900" algn="l">
              <a:spcBef>
                <a:spcPts val="384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spcBef>
                <a:spcPts val="384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spcBef>
                <a:spcPts val="384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spcBef>
                <a:spcPts val="384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272" name="Google Shape;272;p27"/>
          <p:cNvSpPr txBox="1">
            <a:spLocks noGrp="1"/>
          </p:cNvSpPr>
          <p:nvPr>
            <p:ph type="dt" idx="10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3" name="Google Shape;273;p27"/>
          <p:cNvSpPr txBox="1">
            <a:spLocks noGrp="1"/>
          </p:cNvSpPr>
          <p:nvPr>
            <p:ph type="ftr" idx="11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4" name="Google Shape;274;p27"/>
          <p:cNvSpPr txBox="1">
            <a:spLocks noGrp="1"/>
          </p:cNvSpPr>
          <p:nvPr>
            <p:ph type="sldNum" idx="12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 Title and Text" type="vertTitleAndTx">
  <p:cSld name="VERTICAL_TITLE_AND_VERTICAL_TEXT"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28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rgbClr val="0293E0"/>
              </a:gs>
              <a:gs pos="90000">
                <a:srgbClr val="81D2FE"/>
              </a:gs>
              <a:gs pos="100000">
                <a:srgbClr val="81D2FE"/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277" name="Google Shape;277;p28"/>
          <p:cNvSpPr txBox="1">
            <a:spLocks noGrp="1"/>
          </p:cNvSpPr>
          <p:nvPr>
            <p:ph type="dt" idx="10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8" name="Google Shape;278;p28"/>
          <p:cNvSpPr txBox="1">
            <a:spLocks noGrp="1"/>
          </p:cNvSpPr>
          <p:nvPr>
            <p:ph type="ftr" idx="11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9" name="Google Shape;279;p28"/>
          <p:cNvSpPr txBox="1">
            <a:spLocks noGrp="1"/>
          </p:cNvSpPr>
          <p:nvPr>
            <p:ph type="sldNum" idx="12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280" name="Google Shape;280;p28"/>
          <p:cNvGrpSpPr/>
          <p:nvPr/>
        </p:nvGrpSpPr>
        <p:grpSpPr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81" name="Google Shape;281;p28"/>
            <p:cNvSpPr/>
            <p:nvPr/>
          </p:nvSpPr>
          <p:spPr>
            <a:xfrm>
              <a:off x="4810125" y="4500563"/>
              <a:ext cx="4295775" cy="1016000"/>
            </a:xfrm>
            <a:custGeom>
              <a:avLst/>
              <a:gdLst/>
              <a:ahLst/>
              <a:cxnLst/>
              <a:rect l="l" t="t" r="r" b="b"/>
              <a:pathLst>
                <a:path w="2706" h="640" extrusionOk="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lt2">
                <a:alpha val="28627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282" name="Google Shape;282;p28"/>
            <p:cNvSpPr/>
            <p:nvPr/>
          </p:nvSpPr>
          <p:spPr>
            <a:xfrm>
              <a:off x="-309563" y="4318000"/>
              <a:ext cx="8280401" cy="1209675"/>
            </a:xfrm>
            <a:custGeom>
              <a:avLst/>
              <a:gdLst/>
              <a:ahLst/>
              <a:cxnLst/>
              <a:rect l="l" t="t" r="r" b="b"/>
              <a:pathLst>
                <a:path w="5216" h="762" extrusionOk="0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lt2">
                <a:alpha val="4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283" name="Google Shape;283;p28"/>
            <p:cNvSpPr/>
            <p:nvPr/>
          </p:nvSpPr>
          <p:spPr>
            <a:xfrm>
              <a:off x="3175" y="4335463"/>
              <a:ext cx="8166100" cy="1101725"/>
            </a:xfrm>
            <a:custGeom>
              <a:avLst/>
              <a:gdLst/>
              <a:ahLst/>
              <a:cxnLst/>
              <a:rect l="l" t="t" r="r" b="b"/>
              <a:pathLst>
                <a:path w="5144" h="694" extrusionOk="0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284" name="Google Shape;284;p28"/>
            <p:cNvSpPr/>
            <p:nvPr/>
          </p:nvSpPr>
          <p:spPr>
            <a:xfrm>
              <a:off x="4156075" y="4316413"/>
              <a:ext cx="4940300" cy="927100"/>
            </a:xfrm>
            <a:custGeom>
              <a:avLst/>
              <a:gdLst/>
              <a:ahLst/>
              <a:cxnLst/>
              <a:rect l="l" t="t" r="r" b="b"/>
              <a:pathLst>
                <a:path w="3112" h="584" extrusionOk="0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285" name="Google Shape;285;p28"/>
            <p:cNvSpPr/>
            <p:nvPr/>
          </p:nvSpPr>
          <p:spPr>
            <a:xfrm>
              <a:off x="-3905250" y="4294188"/>
              <a:ext cx="13011150" cy="1892300"/>
            </a:xfrm>
            <a:custGeom>
              <a:avLst/>
              <a:gdLst/>
              <a:ahLst/>
              <a:cxnLst/>
              <a:rect l="l" t="t" r="r" b="b"/>
              <a:pathLst>
                <a:path w="8196" h="1192" extrusionOk="0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</p:grpSp>
      <p:sp>
        <p:nvSpPr>
          <p:cNvPr id="286" name="Google Shape;286;p28"/>
          <p:cNvSpPr txBox="1">
            <a:spLocks noGrp="1"/>
          </p:cNvSpPr>
          <p:nvPr>
            <p:ph type="title"/>
          </p:nvPr>
        </p:nvSpPr>
        <p:spPr>
          <a:xfrm rot="5400000">
            <a:off x="5414433" y="2662767"/>
            <a:ext cx="4487333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Candara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7" name="Google Shape;287;p28"/>
          <p:cNvSpPr txBox="1">
            <a:spLocks noGrp="1"/>
          </p:cNvSpPr>
          <p:nvPr>
            <p:ph type="body" idx="1"/>
          </p:nvPr>
        </p:nvSpPr>
        <p:spPr>
          <a:xfrm rot="5400000">
            <a:off x="1223433" y="681567"/>
            <a:ext cx="4487334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*"/>
              <a:defRPr/>
            </a:lvl1pPr>
            <a:lvl2pPr marL="914400" lvl="1" indent="-368300" algn="l"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ts val="2200"/>
              <a:buChar char="*"/>
              <a:defRPr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*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*"/>
              <a:defRPr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Char char="*"/>
              <a:defRPr/>
            </a:lvl5pPr>
            <a:lvl6pPr marL="2743200" lvl="5" indent="-342900" algn="l">
              <a:spcBef>
                <a:spcPts val="384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spcBef>
                <a:spcPts val="384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spcBef>
                <a:spcPts val="384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spcBef>
                <a:spcPts val="384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 blue">
  <p:cSld name="Comparison blue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359999" y="1800000"/>
            <a:ext cx="4104000" cy="423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1800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/>
            </a:lvl1pPr>
            <a:lvl2pPr marL="914400" lvl="1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body" idx="2"/>
          </p:nvPr>
        </p:nvSpPr>
        <p:spPr>
          <a:xfrm>
            <a:off x="4675773" y="1800000"/>
            <a:ext cx="4104000" cy="423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1800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/>
            </a:lvl1pPr>
            <a:lvl2pPr marL="914400" lvl="1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dt" idx="10"/>
          </p:nvPr>
        </p:nvSpPr>
        <p:spPr>
          <a:xfrm>
            <a:off x="360001" y="6580588"/>
            <a:ext cx="592501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ftr" idx="11"/>
          </p:nvPr>
        </p:nvSpPr>
        <p:spPr>
          <a:xfrm>
            <a:off x="1044744" y="6580588"/>
            <a:ext cx="1698456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sldNum" idx="12"/>
          </p:nvPr>
        </p:nvSpPr>
        <p:spPr>
          <a:xfrm>
            <a:off x="8562325" y="6580588"/>
            <a:ext cx="217448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body" idx="3"/>
          </p:nvPr>
        </p:nvSpPr>
        <p:spPr>
          <a:xfrm>
            <a:off x="360000" y="6293654"/>
            <a:ext cx="8419774" cy="2085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1800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640"/>
              <a:buFont typeface="Arial"/>
              <a:buNone/>
              <a:defRPr sz="800" b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title"/>
          </p:nvPr>
        </p:nvSpPr>
        <p:spPr>
          <a:xfrm>
            <a:off x="359999" y="359999"/>
            <a:ext cx="6120000" cy="7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36000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body" idx="4"/>
          </p:nvPr>
        </p:nvSpPr>
        <p:spPr>
          <a:xfrm>
            <a:off x="360364" y="1188006"/>
            <a:ext cx="61200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18000" bIns="0" anchor="ctr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1280"/>
              <a:buFont typeface="Arial"/>
              <a:buNone/>
              <a:defRPr sz="1600" b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 boxes blue">
  <p:cSld name="Comparison boxes blue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"/>
          <p:cNvSpPr txBox="1">
            <a:spLocks noGrp="1"/>
          </p:cNvSpPr>
          <p:nvPr>
            <p:ph type="dt" idx="10"/>
          </p:nvPr>
        </p:nvSpPr>
        <p:spPr>
          <a:xfrm>
            <a:off x="360001" y="6580588"/>
            <a:ext cx="592501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ftr" idx="11"/>
          </p:nvPr>
        </p:nvSpPr>
        <p:spPr>
          <a:xfrm>
            <a:off x="1044744" y="6580588"/>
            <a:ext cx="1698456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sldNum" idx="12"/>
          </p:nvPr>
        </p:nvSpPr>
        <p:spPr>
          <a:xfrm>
            <a:off x="8562325" y="6580588"/>
            <a:ext cx="217448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body" idx="1"/>
          </p:nvPr>
        </p:nvSpPr>
        <p:spPr>
          <a:xfrm>
            <a:off x="360000" y="6293654"/>
            <a:ext cx="8419774" cy="2085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1800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640"/>
              <a:buFont typeface="Arial"/>
              <a:buNone/>
              <a:defRPr sz="800" b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title"/>
          </p:nvPr>
        </p:nvSpPr>
        <p:spPr>
          <a:xfrm>
            <a:off x="359999" y="359999"/>
            <a:ext cx="6120000" cy="7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36000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5"/>
          <p:cNvSpPr txBox="1">
            <a:spLocks noGrp="1"/>
          </p:cNvSpPr>
          <p:nvPr>
            <p:ph type="body" idx="2"/>
          </p:nvPr>
        </p:nvSpPr>
        <p:spPr>
          <a:xfrm>
            <a:off x="359999" y="2160000"/>
            <a:ext cx="4104000" cy="38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1800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/>
            </a:lvl1pPr>
            <a:lvl2pPr marL="914400" lvl="1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body" idx="3"/>
          </p:nvPr>
        </p:nvSpPr>
        <p:spPr>
          <a:xfrm>
            <a:off x="4675773" y="2160000"/>
            <a:ext cx="4104000" cy="38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1800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/>
            </a:lvl1pPr>
            <a:lvl2pPr marL="914400" lvl="1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body" idx="4"/>
          </p:nvPr>
        </p:nvSpPr>
        <p:spPr>
          <a:xfrm>
            <a:off x="360364" y="1188006"/>
            <a:ext cx="61200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18000" bIns="0" anchor="ctr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1280"/>
              <a:buFont typeface="Arial"/>
              <a:buNone/>
              <a:defRPr sz="1600" b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5"/>
          <p:cNvSpPr txBox="1">
            <a:spLocks noGrp="1"/>
          </p:cNvSpPr>
          <p:nvPr>
            <p:ph type="body" idx="5"/>
          </p:nvPr>
        </p:nvSpPr>
        <p:spPr>
          <a:xfrm>
            <a:off x="360001" y="1800000"/>
            <a:ext cx="4104001" cy="252012"/>
          </a:xfrm>
          <a:prstGeom prst="rect">
            <a:avLst/>
          </a:prstGeom>
          <a:solidFill>
            <a:srgbClr val="009CDE"/>
          </a:solidFill>
          <a:ln>
            <a:noFill/>
          </a:ln>
        </p:spPr>
        <p:txBody>
          <a:bodyPr spcFirstLastPara="1" wrap="square" lIns="72000" tIns="18000" rIns="72000" bIns="18000" anchor="ctr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1120"/>
              <a:buFont typeface="Arial"/>
              <a:buNone/>
              <a:defRPr sz="14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5"/>
          <p:cNvSpPr txBox="1">
            <a:spLocks noGrp="1"/>
          </p:cNvSpPr>
          <p:nvPr>
            <p:ph type="body" idx="6"/>
          </p:nvPr>
        </p:nvSpPr>
        <p:spPr>
          <a:xfrm>
            <a:off x="4675774" y="1800000"/>
            <a:ext cx="4104000" cy="252012"/>
          </a:xfrm>
          <a:prstGeom prst="rect">
            <a:avLst/>
          </a:prstGeom>
          <a:solidFill>
            <a:srgbClr val="009CDE"/>
          </a:solidFill>
          <a:ln>
            <a:noFill/>
          </a:ln>
        </p:spPr>
        <p:txBody>
          <a:bodyPr spcFirstLastPara="1" wrap="square" lIns="72000" tIns="18000" rIns="72000" bIns="18000" anchor="ctr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1120"/>
              <a:buFont typeface="Arial"/>
              <a:buNone/>
              <a:defRPr sz="14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 Boxes blue">
  <p:cSld name="4 Boxes blue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6"/>
          <p:cNvSpPr txBox="1">
            <a:spLocks noGrp="1"/>
          </p:cNvSpPr>
          <p:nvPr>
            <p:ph type="dt" idx="10"/>
          </p:nvPr>
        </p:nvSpPr>
        <p:spPr>
          <a:xfrm>
            <a:off x="360001" y="6580588"/>
            <a:ext cx="592501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6"/>
          <p:cNvSpPr txBox="1">
            <a:spLocks noGrp="1"/>
          </p:cNvSpPr>
          <p:nvPr>
            <p:ph type="ftr" idx="11"/>
          </p:nvPr>
        </p:nvSpPr>
        <p:spPr>
          <a:xfrm>
            <a:off x="1044744" y="6580588"/>
            <a:ext cx="1698456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8562325" y="6580588"/>
            <a:ext cx="217448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2" name="Google Shape;52;p6"/>
          <p:cNvSpPr txBox="1">
            <a:spLocks noGrp="1"/>
          </p:cNvSpPr>
          <p:nvPr>
            <p:ph type="body" idx="1"/>
          </p:nvPr>
        </p:nvSpPr>
        <p:spPr>
          <a:xfrm>
            <a:off x="360000" y="6293654"/>
            <a:ext cx="8419774" cy="2085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1800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640"/>
              <a:buFont typeface="Arial"/>
              <a:buNone/>
              <a:defRPr sz="800" b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6"/>
          <p:cNvSpPr txBox="1">
            <a:spLocks noGrp="1"/>
          </p:cNvSpPr>
          <p:nvPr>
            <p:ph type="title"/>
          </p:nvPr>
        </p:nvSpPr>
        <p:spPr>
          <a:xfrm>
            <a:off x="359999" y="359999"/>
            <a:ext cx="6120000" cy="7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36000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6"/>
          <p:cNvSpPr txBox="1">
            <a:spLocks noGrp="1"/>
          </p:cNvSpPr>
          <p:nvPr>
            <p:ph type="body" idx="2"/>
          </p:nvPr>
        </p:nvSpPr>
        <p:spPr>
          <a:xfrm>
            <a:off x="359999" y="2160000"/>
            <a:ext cx="4104000" cy="16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1800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1120"/>
              <a:buFont typeface="Arial"/>
              <a:buNone/>
              <a:defRPr sz="1400"/>
            </a:lvl1pPr>
            <a:lvl2pPr marL="914400" lvl="1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2pPr>
            <a:lvl3pPr marL="1371600" lvl="2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3pPr>
            <a:lvl4pPr marL="1828800" lvl="3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4pPr>
            <a:lvl5pPr marL="2286000" lvl="4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5" name="Google Shape;55;p6"/>
          <p:cNvSpPr txBox="1">
            <a:spLocks noGrp="1"/>
          </p:cNvSpPr>
          <p:nvPr>
            <p:ph type="body" idx="3"/>
          </p:nvPr>
        </p:nvSpPr>
        <p:spPr>
          <a:xfrm>
            <a:off x="4675773" y="2160000"/>
            <a:ext cx="4104000" cy="16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1800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1120"/>
              <a:buFont typeface="Arial"/>
              <a:buNone/>
              <a:defRPr sz="1400"/>
            </a:lvl1pPr>
            <a:lvl2pPr marL="914400" lvl="1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2pPr>
            <a:lvl3pPr marL="1371600" lvl="2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3pPr>
            <a:lvl4pPr marL="1828800" lvl="3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4pPr>
            <a:lvl5pPr marL="2286000" lvl="4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6"/>
          <p:cNvSpPr txBox="1">
            <a:spLocks noGrp="1"/>
          </p:cNvSpPr>
          <p:nvPr>
            <p:ph type="body" idx="4"/>
          </p:nvPr>
        </p:nvSpPr>
        <p:spPr>
          <a:xfrm>
            <a:off x="360001" y="1800000"/>
            <a:ext cx="4104001" cy="252012"/>
          </a:xfrm>
          <a:prstGeom prst="rect">
            <a:avLst/>
          </a:prstGeom>
          <a:solidFill>
            <a:srgbClr val="009CDE"/>
          </a:solidFill>
          <a:ln>
            <a:noFill/>
          </a:ln>
        </p:spPr>
        <p:txBody>
          <a:bodyPr spcFirstLastPara="1" wrap="square" lIns="72000" tIns="18000" rIns="72000" bIns="18000" anchor="ctr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1120"/>
              <a:buFont typeface="Arial"/>
              <a:buNone/>
              <a:defRPr sz="14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6"/>
          <p:cNvSpPr txBox="1">
            <a:spLocks noGrp="1"/>
          </p:cNvSpPr>
          <p:nvPr>
            <p:ph type="body" idx="5"/>
          </p:nvPr>
        </p:nvSpPr>
        <p:spPr>
          <a:xfrm>
            <a:off x="4675774" y="1800000"/>
            <a:ext cx="4104000" cy="252012"/>
          </a:xfrm>
          <a:prstGeom prst="rect">
            <a:avLst/>
          </a:prstGeom>
          <a:solidFill>
            <a:srgbClr val="009CDE"/>
          </a:solidFill>
          <a:ln>
            <a:noFill/>
          </a:ln>
        </p:spPr>
        <p:txBody>
          <a:bodyPr spcFirstLastPara="1" wrap="square" lIns="72000" tIns="18000" rIns="72000" bIns="18000" anchor="ctr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1120"/>
              <a:buFont typeface="Arial"/>
              <a:buNone/>
              <a:defRPr sz="14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6"/>
          <p:cNvSpPr txBox="1">
            <a:spLocks noGrp="1"/>
          </p:cNvSpPr>
          <p:nvPr>
            <p:ph type="body" idx="6"/>
          </p:nvPr>
        </p:nvSpPr>
        <p:spPr>
          <a:xfrm>
            <a:off x="360364" y="1188006"/>
            <a:ext cx="61200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18000" bIns="0" anchor="ctr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1280"/>
              <a:buFont typeface="Arial"/>
              <a:buNone/>
              <a:defRPr sz="1600" b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9" name="Google Shape;59;p6"/>
          <p:cNvSpPr txBox="1">
            <a:spLocks noGrp="1"/>
          </p:cNvSpPr>
          <p:nvPr>
            <p:ph type="body" idx="7"/>
          </p:nvPr>
        </p:nvSpPr>
        <p:spPr>
          <a:xfrm>
            <a:off x="359999" y="4381200"/>
            <a:ext cx="4104000" cy="16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1800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1120"/>
              <a:buFont typeface="Arial"/>
              <a:buNone/>
              <a:defRPr sz="1400"/>
            </a:lvl1pPr>
            <a:lvl2pPr marL="914400" lvl="1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2pPr>
            <a:lvl3pPr marL="1371600" lvl="2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3pPr>
            <a:lvl4pPr marL="1828800" lvl="3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4pPr>
            <a:lvl5pPr marL="2286000" lvl="4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6"/>
          <p:cNvSpPr txBox="1">
            <a:spLocks noGrp="1"/>
          </p:cNvSpPr>
          <p:nvPr>
            <p:ph type="body" idx="8"/>
          </p:nvPr>
        </p:nvSpPr>
        <p:spPr>
          <a:xfrm>
            <a:off x="4675773" y="4381200"/>
            <a:ext cx="4104000" cy="16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1800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1120"/>
              <a:buFont typeface="Arial"/>
              <a:buNone/>
              <a:defRPr sz="1400"/>
            </a:lvl1pPr>
            <a:lvl2pPr marL="914400" lvl="1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2pPr>
            <a:lvl3pPr marL="1371600" lvl="2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3pPr>
            <a:lvl4pPr marL="1828800" lvl="3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4pPr>
            <a:lvl5pPr marL="2286000" lvl="4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1" name="Google Shape;61;p6"/>
          <p:cNvSpPr txBox="1">
            <a:spLocks noGrp="1"/>
          </p:cNvSpPr>
          <p:nvPr>
            <p:ph type="body" idx="9"/>
          </p:nvPr>
        </p:nvSpPr>
        <p:spPr>
          <a:xfrm>
            <a:off x="360001" y="4039524"/>
            <a:ext cx="4104001" cy="252012"/>
          </a:xfrm>
          <a:prstGeom prst="rect">
            <a:avLst/>
          </a:prstGeom>
          <a:solidFill>
            <a:srgbClr val="009CDE"/>
          </a:solidFill>
          <a:ln>
            <a:noFill/>
          </a:ln>
        </p:spPr>
        <p:txBody>
          <a:bodyPr spcFirstLastPara="1" wrap="square" lIns="72000" tIns="18000" rIns="72000" bIns="18000" anchor="ctr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1120"/>
              <a:buFont typeface="Arial"/>
              <a:buNone/>
              <a:defRPr sz="14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" name="Google Shape;62;p6"/>
          <p:cNvSpPr txBox="1">
            <a:spLocks noGrp="1"/>
          </p:cNvSpPr>
          <p:nvPr>
            <p:ph type="body" idx="13"/>
          </p:nvPr>
        </p:nvSpPr>
        <p:spPr>
          <a:xfrm>
            <a:off x="4675774" y="4039524"/>
            <a:ext cx="4104000" cy="252012"/>
          </a:xfrm>
          <a:prstGeom prst="rect">
            <a:avLst/>
          </a:prstGeom>
          <a:solidFill>
            <a:srgbClr val="009CDE"/>
          </a:solidFill>
          <a:ln>
            <a:noFill/>
          </a:ln>
        </p:spPr>
        <p:txBody>
          <a:bodyPr spcFirstLastPara="1" wrap="square" lIns="72000" tIns="18000" rIns="72000" bIns="18000" anchor="ctr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1120"/>
              <a:buFont typeface="Arial"/>
              <a:buNone/>
              <a:defRPr sz="14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lumns blue">
  <p:cSld name="3 Columns blue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7"/>
          <p:cNvSpPr txBox="1">
            <a:spLocks noGrp="1"/>
          </p:cNvSpPr>
          <p:nvPr>
            <p:ph type="dt" idx="10"/>
          </p:nvPr>
        </p:nvSpPr>
        <p:spPr>
          <a:xfrm>
            <a:off x="360001" y="6580588"/>
            <a:ext cx="592501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7"/>
          <p:cNvSpPr txBox="1">
            <a:spLocks noGrp="1"/>
          </p:cNvSpPr>
          <p:nvPr>
            <p:ph type="ftr" idx="11"/>
          </p:nvPr>
        </p:nvSpPr>
        <p:spPr>
          <a:xfrm>
            <a:off x="1044744" y="6580588"/>
            <a:ext cx="1698456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7"/>
          <p:cNvSpPr txBox="1">
            <a:spLocks noGrp="1"/>
          </p:cNvSpPr>
          <p:nvPr>
            <p:ph type="sldNum" idx="12"/>
          </p:nvPr>
        </p:nvSpPr>
        <p:spPr>
          <a:xfrm>
            <a:off x="8562325" y="6580588"/>
            <a:ext cx="217448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7" name="Google Shape;67;p7"/>
          <p:cNvSpPr txBox="1">
            <a:spLocks noGrp="1"/>
          </p:cNvSpPr>
          <p:nvPr>
            <p:ph type="body" idx="1"/>
          </p:nvPr>
        </p:nvSpPr>
        <p:spPr>
          <a:xfrm>
            <a:off x="360000" y="6293654"/>
            <a:ext cx="8419774" cy="2085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1800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640"/>
              <a:buFont typeface="Arial"/>
              <a:buNone/>
              <a:defRPr sz="800" b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8" name="Google Shape;68;p7"/>
          <p:cNvSpPr txBox="1">
            <a:spLocks noGrp="1"/>
          </p:cNvSpPr>
          <p:nvPr>
            <p:ph type="title"/>
          </p:nvPr>
        </p:nvSpPr>
        <p:spPr>
          <a:xfrm>
            <a:off x="359999" y="359999"/>
            <a:ext cx="6120000" cy="7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36000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7"/>
          <p:cNvSpPr txBox="1">
            <a:spLocks noGrp="1"/>
          </p:cNvSpPr>
          <p:nvPr>
            <p:ph type="body" idx="2"/>
          </p:nvPr>
        </p:nvSpPr>
        <p:spPr>
          <a:xfrm>
            <a:off x="359999" y="2160000"/>
            <a:ext cx="2664000" cy="38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1800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1120"/>
              <a:buFont typeface="Arial"/>
              <a:buNone/>
              <a:defRPr sz="1400"/>
            </a:lvl1pPr>
            <a:lvl2pPr marL="914400" lvl="1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2pPr>
            <a:lvl3pPr marL="1371600" lvl="2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3pPr>
            <a:lvl4pPr marL="1828800" lvl="3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4pPr>
            <a:lvl5pPr marL="2286000" lvl="4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0" name="Google Shape;70;p7"/>
          <p:cNvSpPr txBox="1">
            <a:spLocks noGrp="1"/>
          </p:cNvSpPr>
          <p:nvPr>
            <p:ph type="body" idx="3"/>
          </p:nvPr>
        </p:nvSpPr>
        <p:spPr>
          <a:xfrm>
            <a:off x="359999" y="1800000"/>
            <a:ext cx="2664000" cy="252012"/>
          </a:xfrm>
          <a:prstGeom prst="rect">
            <a:avLst/>
          </a:prstGeom>
          <a:solidFill>
            <a:srgbClr val="009CDE"/>
          </a:solidFill>
          <a:ln>
            <a:noFill/>
          </a:ln>
        </p:spPr>
        <p:txBody>
          <a:bodyPr spcFirstLastPara="1" wrap="square" lIns="72000" tIns="18000" rIns="72000" bIns="18000" anchor="ctr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1120"/>
              <a:buFont typeface="Arial"/>
              <a:buNone/>
              <a:defRPr sz="14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7"/>
          <p:cNvSpPr txBox="1">
            <a:spLocks noGrp="1"/>
          </p:cNvSpPr>
          <p:nvPr>
            <p:ph type="body" idx="4"/>
          </p:nvPr>
        </p:nvSpPr>
        <p:spPr>
          <a:xfrm>
            <a:off x="3237886" y="2160000"/>
            <a:ext cx="2664000" cy="38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1800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1120"/>
              <a:buFont typeface="Arial"/>
              <a:buNone/>
              <a:defRPr sz="1400"/>
            </a:lvl1pPr>
            <a:lvl2pPr marL="914400" lvl="1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2pPr>
            <a:lvl3pPr marL="1371600" lvl="2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3pPr>
            <a:lvl4pPr marL="1828800" lvl="3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4pPr>
            <a:lvl5pPr marL="2286000" lvl="4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2" name="Google Shape;72;p7"/>
          <p:cNvSpPr txBox="1">
            <a:spLocks noGrp="1"/>
          </p:cNvSpPr>
          <p:nvPr>
            <p:ph type="body" idx="5"/>
          </p:nvPr>
        </p:nvSpPr>
        <p:spPr>
          <a:xfrm>
            <a:off x="3237886" y="1800000"/>
            <a:ext cx="2664000" cy="252012"/>
          </a:xfrm>
          <a:prstGeom prst="rect">
            <a:avLst/>
          </a:prstGeom>
          <a:solidFill>
            <a:srgbClr val="009CDE"/>
          </a:solidFill>
          <a:ln>
            <a:noFill/>
          </a:ln>
        </p:spPr>
        <p:txBody>
          <a:bodyPr spcFirstLastPara="1" wrap="square" lIns="72000" tIns="18000" rIns="72000" bIns="18000" anchor="ctr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1120"/>
              <a:buFont typeface="Arial"/>
              <a:buNone/>
              <a:defRPr sz="14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3" name="Google Shape;73;p7"/>
          <p:cNvSpPr txBox="1">
            <a:spLocks noGrp="1"/>
          </p:cNvSpPr>
          <p:nvPr>
            <p:ph type="body" idx="6"/>
          </p:nvPr>
        </p:nvSpPr>
        <p:spPr>
          <a:xfrm>
            <a:off x="6115773" y="2160000"/>
            <a:ext cx="2664000" cy="38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1800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1120"/>
              <a:buFont typeface="Arial"/>
              <a:buNone/>
              <a:defRPr sz="1400"/>
            </a:lvl1pPr>
            <a:lvl2pPr marL="914400" lvl="1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2pPr>
            <a:lvl3pPr marL="1371600" lvl="2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3pPr>
            <a:lvl4pPr marL="1828800" lvl="3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4pPr>
            <a:lvl5pPr marL="2286000" lvl="4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4" name="Google Shape;74;p7"/>
          <p:cNvSpPr txBox="1">
            <a:spLocks noGrp="1"/>
          </p:cNvSpPr>
          <p:nvPr>
            <p:ph type="body" idx="7"/>
          </p:nvPr>
        </p:nvSpPr>
        <p:spPr>
          <a:xfrm>
            <a:off x="6115773" y="1800000"/>
            <a:ext cx="2664000" cy="252012"/>
          </a:xfrm>
          <a:prstGeom prst="rect">
            <a:avLst/>
          </a:prstGeom>
          <a:solidFill>
            <a:srgbClr val="009CDE"/>
          </a:solidFill>
          <a:ln>
            <a:noFill/>
          </a:ln>
        </p:spPr>
        <p:txBody>
          <a:bodyPr spcFirstLastPara="1" wrap="square" lIns="72000" tIns="18000" rIns="72000" bIns="18000" anchor="ctr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1120"/>
              <a:buFont typeface="Arial"/>
              <a:buNone/>
              <a:defRPr sz="14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7"/>
          <p:cNvSpPr txBox="1">
            <a:spLocks noGrp="1"/>
          </p:cNvSpPr>
          <p:nvPr>
            <p:ph type="body" idx="8"/>
          </p:nvPr>
        </p:nvSpPr>
        <p:spPr>
          <a:xfrm>
            <a:off x="360364" y="1188006"/>
            <a:ext cx="61200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18000" bIns="0" anchor="ctr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1280"/>
              <a:buFont typeface="Arial"/>
              <a:buNone/>
              <a:defRPr sz="1600" b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left / Text right blue">
  <p:cSld name="Image left / Text right blue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8"/>
          <p:cNvSpPr txBox="1">
            <a:spLocks noGrp="1"/>
          </p:cNvSpPr>
          <p:nvPr>
            <p:ph type="body" idx="1"/>
          </p:nvPr>
        </p:nvSpPr>
        <p:spPr>
          <a:xfrm>
            <a:off x="4675773" y="1800000"/>
            <a:ext cx="4104000" cy="423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1800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/>
            </a:lvl1pPr>
            <a:lvl2pPr marL="914400" lvl="1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8"/>
          <p:cNvSpPr>
            <a:spLocks noGrp="1"/>
          </p:cNvSpPr>
          <p:nvPr>
            <p:ph type="pic" idx="2"/>
          </p:nvPr>
        </p:nvSpPr>
        <p:spPr>
          <a:xfrm>
            <a:off x="359999" y="1800000"/>
            <a:ext cx="4104000" cy="4237200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18000" tIns="0" rIns="18000" bIns="1980000" anchor="ctr" anchorCtr="0">
            <a:noAutofit/>
          </a:bodyPr>
          <a:lstStyle>
            <a:lvl1pPr marR="0" lvl="0" algn="ctr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9" name="Google Shape;79;p8"/>
          <p:cNvSpPr txBox="1">
            <a:spLocks noGrp="1"/>
          </p:cNvSpPr>
          <p:nvPr>
            <p:ph type="dt" idx="10"/>
          </p:nvPr>
        </p:nvSpPr>
        <p:spPr>
          <a:xfrm>
            <a:off x="360001" y="6580588"/>
            <a:ext cx="592501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8"/>
          <p:cNvSpPr txBox="1">
            <a:spLocks noGrp="1"/>
          </p:cNvSpPr>
          <p:nvPr>
            <p:ph type="ftr" idx="11"/>
          </p:nvPr>
        </p:nvSpPr>
        <p:spPr>
          <a:xfrm>
            <a:off x="1044744" y="6580588"/>
            <a:ext cx="1698456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8"/>
          <p:cNvSpPr txBox="1">
            <a:spLocks noGrp="1"/>
          </p:cNvSpPr>
          <p:nvPr>
            <p:ph type="sldNum" idx="12"/>
          </p:nvPr>
        </p:nvSpPr>
        <p:spPr>
          <a:xfrm>
            <a:off x="8562325" y="6580588"/>
            <a:ext cx="217448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2" name="Google Shape;82;p8"/>
          <p:cNvSpPr txBox="1">
            <a:spLocks noGrp="1"/>
          </p:cNvSpPr>
          <p:nvPr>
            <p:ph type="body" idx="3"/>
          </p:nvPr>
        </p:nvSpPr>
        <p:spPr>
          <a:xfrm>
            <a:off x="360000" y="6293654"/>
            <a:ext cx="8419774" cy="2085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1800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640"/>
              <a:buFont typeface="Arial"/>
              <a:buNone/>
              <a:defRPr sz="800" b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8"/>
          <p:cNvSpPr txBox="1">
            <a:spLocks noGrp="1"/>
          </p:cNvSpPr>
          <p:nvPr>
            <p:ph type="title"/>
          </p:nvPr>
        </p:nvSpPr>
        <p:spPr>
          <a:xfrm>
            <a:off x="359999" y="359999"/>
            <a:ext cx="6120000" cy="7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36000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8"/>
          <p:cNvSpPr txBox="1">
            <a:spLocks noGrp="1"/>
          </p:cNvSpPr>
          <p:nvPr>
            <p:ph type="body" idx="4"/>
          </p:nvPr>
        </p:nvSpPr>
        <p:spPr>
          <a:xfrm>
            <a:off x="360364" y="1188006"/>
            <a:ext cx="61200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18000" bIns="0" anchor="ctr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1280"/>
              <a:buFont typeface="Arial"/>
              <a:buNone/>
              <a:defRPr sz="1600" b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ation blue">
  <p:cSld name="Quotation blue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9"/>
          <p:cNvSpPr txBox="1">
            <a:spLocks noGrp="1"/>
          </p:cNvSpPr>
          <p:nvPr>
            <p:ph type="body" idx="1"/>
          </p:nvPr>
        </p:nvSpPr>
        <p:spPr>
          <a:xfrm>
            <a:off x="4675773" y="1800000"/>
            <a:ext cx="4104000" cy="4237200"/>
          </a:xfrm>
          <a:prstGeom prst="rect">
            <a:avLst/>
          </a:prstGeom>
          <a:solidFill>
            <a:srgbClr val="009CDE"/>
          </a:solidFill>
          <a:ln>
            <a:noFill/>
          </a:ln>
        </p:spPr>
        <p:txBody>
          <a:bodyPr spcFirstLastPara="1" wrap="square" lIns="144000" tIns="144000" rIns="144000" bIns="14400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1120"/>
              <a:buFont typeface="Arial"/>
              <a:buNone/>
              <a:defRPr sz="14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9"/>
          <p:cNvSpPr>
            <a:spLocks noGrp="1"/>
          </p:cNvSpPr>
          <p:nvPr>
            <p:ph type="pic" idx="2"/>
          </p:nvPr>
        </p:nvSpPr>
        <p:spPr>
          <a:xfrm>
            <a:off x="359999" y="1800000"/>
            <a:ext cx="4104000" cy="4237200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18000" tIns="0" rIns="18000" bIns="1980000" anchor="ctr" anchorCtr="0">
            <a:noAutofit/>
          </a:bodyPr>
          <a:lstStyle>
            <a:lvl1pPr marR="0" lvl="0" algn="ctr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8" name="Google Shape;88;p9"/>
          <p:cNvSpPr txBox="1">
            <a:spLocks noGrp="1"/>
          </p:cNvSpPr>
          <p:nvPr>
            <p:ph type="dt" idx="10"/>
          </p:nvPr>
        </p:nvSpPr>
        <p:spPr>
          <a:xfrm>
            <a:off x="360001" y="6580588"/>
            <a:ext cx="592501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9"/>
          <p:cNvSpPr txBox="1">
            <a:spLocks noGrp="1"/>
          </p:cNvSpPr>
          <p:nvPr>
            <p:ph type="ftr" idx="11"/>
          </p:nvPr>
        </p:nvSpPr>
        <p:spPr>
          <a:xfrm>
            <a:off x="1044744" y="6580588"/>
            <a:ext cx="1698456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9"/>
          <p:cNvSpPr txBox="1">
            <a:spLocks noGrp="1"/>
          </p:cNvSpPr>
          <p:nvPr>
            <p:ph type="sldNum" idx="12"/>
          </p:nvPr>
        </p:nvSpPr>
        <p:spPr>
          <a:xfrm>
            <a:off x="8562325" y="6580588"/>
            <a:ext cx="217448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1" name="Google Shape;91;p9"/>
          <p:cNvSpPr txBox="1">
            <a:spLocks noGrp="1"/>
          </p:cNvSpPr>
          <p:nvPr>
            <p:ph type="body" idx="3"/>
          </p:nvPr>
        </p:nvSpPr>
        <p:spPr>
          <a:xfrm>
            <a:off x="360000" y="6293654"/>
            <a:ext cx="8419774" cy="2085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1800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640"/>
              <a:buFont typeface="Arial"/>
              <a:buNone/>
              <a:defRPr sz="800" b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2" name="Google Shape;92;p9"/>
          <p:cNvSpPr txBox="1">
            <a:spLocks noGrp="1"/>
          </p:cNvSpPr>
          <p:nvPr>
            <p:ph type="title"/>
          </p:nvPr>
        </p:nvSpPr>
        <p:spPr>
          <a:xfrm>
            <a:off x="359999" y="359999"/>
            <a:ext cx="6120000" cy="7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36000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9"/>
          <p:cNvSpPr txBox="1">
            <a:spLocks noGrp="1"/>
          </p:cNvSpPr>
          <p:nvPr>
            <p:ph type="body" idx="4"/>
          </p:nvPr>
        </p:nvSpPr>
        <p:spPr>
          <a:xfrm>
            <a:off x="360364" y="1188006"/>
            <a:ext cx="61200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18000" bIns="0" anchor="ctr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1280"/>
              <a:buFont typeface="Arial"/>
              <a:buNone/>
              <a:defRPr sz="1600" b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rge Image blue">
  <p:cSld name="Large Image blue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0"/>
          <p:cNvSpPr>
            <a:spLocks noGrp="1"/>
          </p:cNvSpPr>
          <p:nvPr>
            <p:ph type="pic" idx="2"/>
          </p:nvPr>
        </p:nvSpPr>
        <p:spPr>
          <a:xfrm>
            <a:off x="359999" y="1800000"/>
            <a:ext cx="8419773" cy="4237200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18000" tIns="0" rIns="18000" bIns="1980000" anchor="ctr" anchorCtr="0">
            <a:noAutofit/>
          </a:bodyPr>
          <a:lstStyle>
            <a:lvl1pPr marR="0" lvl="0" algn="ctr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6" name="Google Shape;96;p10"/>
          <p:cNvSpPr txBox="1">
            <a:spLocks noGrp="1"/>
          </p:cNvSpPr>
          <p:nvPr>
            <p:ph type="dt" idx="10"/>
          </p:nvPr>
        </p:nvSpPr>
        <p:spPr>
          <a:xfrm>
            <a:off x="360001" y="6580588"/>
            <a:ext cx="592501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0"/>
          <p:cNvSpPr txBox="1">
            <a:spLocks noGrp="1"/>
          </p:cNvSpPr>
          <p:nvPr>
            <p:ph type="ftr" idx="11"/>
          </p:nvPr>
        </p:nvSpPr>
        <p:spPr>
          <a:xfrm>
            <a:off x="1044744" y="6580588"/>
            <a:ext cx="1698456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10"/>
          <p:cNvSpPr txBox="1">
            <a:spLocks noGrp="1"/>
          </p:cNvSpPr>
          <p:nvPr>
            <p:ph type="sldNum" idx="12"/>
          </p:nvPr>
        </p:nvSpPr>
        <p:spPr>
          <a:xfrm>
            <a:off x="8562325" y="6580588"/>
            <a:ext cx="217448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F3F3F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9" name="Google Shape;99;p10"/>
          <p:cNvSpPr txBox="1">
            <a:spLocks noGrp="1"/>
          </p:cNvSpPr>
          <p:nvPr>
            <p:ph type="body" idx="1"/>
          </p:nvPr>
        </p:nvSpPr>
        <p:spPr>
          <a:xfrm>
            <a:off x="360000" y="6293654"/>
            <a:ext cx="8419774" cy="2085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18000" bIns="0" anchor="t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640"/>
              <a:buFont typeface="Arial"/>
              <a:buNone/>
              <a:defRPr sz="800" b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0" name="Google Shape;100;p10"/>
          <p:cNvSpPr txBox="1">
            <a:spLocks noGrp="1"/>
          </p:cNvSpPr>
          <p:nvPr>
            <p:ph type="title"/>
          </p:nvPr>
        </p:nvSpPr>
        <p:spPr>
          <a:xfrm>
            <a:off x="359999" y="359999"/>
            <a:ext cx="6120000" cy="7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36000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10"/>
          <p:cNvSpPr txBox="1">
            <a:spLocks noGrp="1"/>
          </p:cNvSpPr>
          <p:nvPr>
            <p:ph type="body" idx="3"/>
          </p:nvPr>
        </p:nvSpPr>
        <p:spPr>
          <a:xfrm>
            <a:off x="360364" y="1188006"/>
            <a:ext cx="61200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18000" bIns="0" anchor="ctr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SzPts val="1280"/>
              <a:buFont typeface="Arial"/>
              <a:buNone/>
              <a:defRPr sz="1600" b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4A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59999" y="359999"/>
            <a:ext cx="6120000" cy="7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360000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60001" y="1800000"/>
            <a:ext cx="8424001" cy="423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18000" bIns="0" anchor="t" anchorCtr="0">
            <a:noAutofit/>
          </a:bodyPr>
          <a:lstStyle>
            <a:lvl1pPr marL="457200" marR="0" lvl="0" indent="-228600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12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360001" y="6580588"/>
            <a:ext cx="592501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1044744" y="6580588"/>
            <a:ext cx="1698456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8562325" y="6580588"/>
            <a:ext cx="217448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F3F3F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F3F3F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F3F3F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F3F3F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F3F3F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F3F3F3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F3F3F3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F3F3F3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F3F3F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" name="Google Shape;11;p1"/>
          <p:cNvSpPr/>
          <p:nvPr/>
        </p:nvSpPr>
        <p:spPr>
          <a:xfrm>
            <a:off x="6803373" y="371958"/>
            <a:ext cx="1976400" cy="694800"/>
          </a:xfrm>
          <a:prstGeom prst="rect">
            <a:avLst/>
          </a:prstGeom>
          <a:blipFill rotWithShape="1">
            <a:blip r:embed="rId17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131">
          <p15:clr>
            <a:srgbClr val="F26B43"/>
          </p15:clr>
        </p15:guide>
        <p15:guide id="2" orient="horz" pos="3809">
          <p15:clr>
            <a:srgbClr val="F26B43"/>
          </p15:clr>
        </p15:guide>
        <p15:guide id="3" pos="2880">
          <p15:clr>
            <a:srgbClr val="F26B43"/>
          </p15:clr>
        </p15:guide>
        <p15:guide id="4" pos="227">
          <p15:clr>
            <a:srgbClr val="F26B43"/>
          </p15:clr>
        </p15:guide>
        <p15:guide id="5" pos="5534">
          <p15:clr>
            <a:srgbClr val="F26B43"/>
          </p15:clr>
        </p15:guide>
        <p15:guide id="6" pos="2821">
          <p15:clr>
            <a:srgbClr val="F26B43"/>
          </p15:clr>
        </p15:guide>
        <p15:guide id="7" pos="2939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7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rgbClr val="0293E0"/>
              </a:gs>
              <a:gs pos="90000">
                <a:srgbClr val="81D2FE"/>
              </a:gs>
              <a:gs pos="100000">
                <a:srgbClr val="81D2FE"/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grpSp>
        <p:nvGrpSpPr>
          <p:cNvPr id="167" name="Google Shape;167;p17"/>
          <p:cNvGrpSpPr/>
          <p:nvPr/>
        </p:nvGrpSpPr>
        <p:grpSpPr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68" name="Google Shape;168;p17"/>
            <p:cNvSpPr/>
            <p:nvPr/>
          </p:nvSpPr>
          <p:spPr>
            <a:xfrm>
              <a:off x="4810125" y="4500563"/>
              <a:ext cx="4295775" cy="1016000"/>
            </a:xfrm>
            <a:custGeom>
              <a:avLst/>
              <a:gdLst/>
              <a:ahLst/>
              <a:cxnLst/>
              <a:rect l="l" t="t" r="r" b="b"/>
              <a:pathLst>
                <a:path w="2706" h="640" extrusionOk="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lt2">
                <a:alpha val="28627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169" name="Google Shape;169;p17"/>
            <p:cNvSpPr/>
            <p:nvPr/>
          </p:nvSpPr>
          <p:spPr>
            <a:xfrm>
              <a:off x="-309563" y="4318000"/>
              <a:ext cx="8280401" cy="1209675"/>
            </a:xfrm>
            <a:custGeom>
              <a:avLst/>
              <a:gdLst/>
              <a:ahLst/>
              <a:cxnLst/>
              <a:rect l="l" t="t" r="r" b="b"/>
              <a:pathLst>
                <a:path w="5216" h="762" extrusionOk="0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lt2">
                <a:alpha val="4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170" name="Google Shape;170;p17"/>
            <p:cNvSpPr/>
            <p:nvPr/>
          </p:nvSpPr>
          <p:spPr>
            <a:xfrm>
              <a:off x="3175" y="4335463"/>
              <a:ext cx="8166100" cy="1101725"/>
            </a:xfrm>
            <a:custGeom>
              <a:avLst/>
              <a:gdLst/>
              <a:ahLst/>
              <a:cxnLst/>
              <a:rect l="l" t="t" r="r" b="b"/>
              <a:pathLst>
                <a:path w="5144" h="694" extrusionOk="0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171" name="Google Shape;171;p17"/>
            <p:cNvSpPr/>
            <p:nvPr/>
          </p:nvSpPr>
          <p:spPr>
            <a:xfrm>
              <a:off x="4156075" y="4316413"/>
              <a:ext cx="4940300" cy="927100"/>
            </a:xfrm>
            <a:custGeom>
              <a:avLst/>
              <a:gdLst/>
              <a:ahLst/>
              <a:cxnLst/>
              <a:rect l="l" t="t" r="r" b="b"/>
              <a:pathLst>
                <a:path w="3112" h="584" extrusionOk="0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  <p:sp>
          <p:nvSpPr>
            <p:cNvPr id="172" name="Google Shape;172;p17"/>
            <p:cNvSpPr/>
            <p:nvPr/>
          </p:nvSpPr>
          <p:spPr>
            <a:xfrm>
              <a:off x="-3905251" y="4294188"/>
              <a:ext cx="13027839" cy="1892300"/>
            </a:xfrm>
            <a:custGeom>
              <a:avLst/>
              <a:gdLst/>
              <a:ahLst/>
              <a:cxnLst/>
              <a:rect l="l" t="t" r="r" b="b"/>
              <a:pathLst>
                <a:path w="8196" h="1192" extrusionOk="0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endParaRPr>
            </a:p>
          </p:txBody>
        </p:sp>
      </p:grpSp>
      <p:sp>
        <p:nvSpPr>
          <p:cNvPr id="173" name="Google Shape;173;p17"/>
          <p:cNvSpPr txBox="1"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Candara"/>
              <a:buNone/>
              <a:defRPr sz="4400" b="0" i="0" u="none" strike="noStrike" cap="none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74" name="Google Shape;174;p17"/>
          <p:cNvSpPr txBox="1">
            <a:spLocks noGrp="1"/>
          </p:cNvSpPr>
          <p:nvPr>
            <p:ph type="dt" idx="10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175" name="Google Shape;175;p17"/>
          <p:cNvSpPr txBox="1">
            <a:spLocks noGrp="1"/>
          </p:cNvSpPr>
          <p:nvPr>
            <p:ph type="ftr" idx="11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176" name="Google Shape;176;p17"/>
          <p:cNvSpPr txBox="1">
            <a:spLocks noGrp="1"/>
          </p:cNvSpPr>
          <p:nvPr>
            <p:ph type="sldNum" idx="12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000" b="0" u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0" marR="0" lvl="1" indent="0" algn="ctr" rtl="0">
              <a:spcBef>
                <a:spcPts val="0"/>
              </a:spcBef>
              <a:buNone/>
              <a:defRPr sz="1000" b="0" u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0" marR="0" lvl="2" indent="0" algn="ctr" rtl="0">
              <a:spcBef>
                <a:spcPts val="0"/>
              </a:spcBef>
              <a:buNone/>
              <a:defRPr sz="1000" b="0" u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0" marR="0" lvl="3" indent="0" algn="ctr" rtl="0">
              <a:spcBef>
                <a:spcPts val="0"/>
              </a:spcBef>
              <a:buNone/>
              <a:defRPr sz="1000" b="0" u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0" marR="0" lvl="4" indent="0" algn="ctr" rtl="0">
              <a:spcBef>
                <a:spcPts val="0"/>
              </a:spcBef>
              <a:buNone/>
              <a:defRPr sz="1000" b="0" u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0" marR="0" lvl="5" indent="0" algn="ctr" rtl="0">
              <a:spcBef>
                <a:spcPts val="0"/>
              </a:spcBef>
              <a:buNone/>
              <a:defRPr sz="1000" b="0" u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0" marR="0" lvl="6" indent="0" algn="ctr" rtl="0">
              <a:spcBef>
                <a:spcPts val="0"/>
              </a:spcBef>
              <a:buNone/>
              <a:defRPr sz="1000" b="0" u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0" marR="0" lvl="7" indent="0" algn="ctr" rtl="0">
              <a:spcBef>
                <a:spcPts val="0"/>
              </a:spcBef>
              <a:buNone/>
              <a:defRPr sz="1000" b="0" u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0" marR="0" lvl="8" indent="0" algn="ctr" rtl="0">
              <a:spcBef>
                <a:spcPts val="0"/>
              </a:spcBef>
              <a:buNone/>
              <a:defRPr sz="1000" b="0" u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7" name="Google Shape;177;p17"/>
          <p:cNvSpPr txBox="1"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*"/>
              <a:defRPr sz="2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914400" marR="0" lvl="1" indent="-368300" algn="l" rtl="0"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Noto Sans Symbols"/>
              <a:buChar char="*"/>
              <a:defRPr sz="22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*"/>
              <a:defRPr sz="20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*"/>
              <a:defRPr sz="18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*"/>
              <a:defRPr sz="16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743200" marR="0" lvl="5" indent="-3175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3200400" marR="0" lvl="6" indent="-3175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657600" marR="0" lvl="7" indent="-3175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4114800" marR="0" lvl="8" indent="-317500" algn="l" rtl="0"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29"/>
          <p:cNvSpPr txBox="1">
            <a:spLocks noGrp="1"/>
          </p:cNvSpPr>
          <p:nvPr>
            <p:ph type="subTitle" idx="1"/>
          </p:nvPr>
        </p:nvSpPr>
        <p:spPr>
          <a:xfrm>
            <a:off x="3" y="4482006"/>
            <a:ext cx="9143999" cy="16559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360000" tIns="360000" rIns="360000" bIns="8280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20"/>
              <a:buFont typeface="Arial"/>
              <a:buNone/>
            </a:pPr>
            <a:r>
              <a:rPr lang="en-US"/>
              <a:t>SURINAME Exercise 3 Roadmap</a:t>
            </a:r>
            <a:endParaRPr/>
          </a:p>
        </p:txBody>
      </p:sp>
      <p:sp>
        <p:nvSpPr>
          <p:cNvPr id="293" name="Google Shape;293;p29"/>
          <p:cNvSpPr txBox="1">
            <a:spLocks noGrp="1"/>
          </p:cNvSpPr>
          <p:nvPr>
            <p:ph type="ctrTitle"/>
          </p:nvPr>
        </p:nvSpPr>
        <p:spPr>
          <a:xfrm>
            <a:off x="0" y="2256312"/>
            <a:ext cx="8763000" cy="2048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0000" tIns="72000" rIns="450000" bIns="180000" anchor="t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lang="en-US" sz="3200"/>
              <a:t>Group exercise 3:</a:t>
            </a:r>
            <a:br>
              <a:rPr lang="en-US" sz="3200"/>
            </a:br>
            <a:r>
              <a:rPr lang="en-US" sz="3200"/>
              <a:t>NHWA implementation roadmap </a:t>
            </a:r>
            <a:endParaRPr/>
          </a:p>
        </p:txBody>
      </p:sp>
      <p:sp>
        <p:nvSpPr>
          <p:cNvPr id="294" name="Google Shape;294;p29"/>
          <p:cNvSpPr txBox="1">
            <a:spLocks noGrp="1"/>
          </p:cNvSpPr>
          <p:nvPr>
            <p:ph type="body" idx="3"/>
          </p:nvPr>
        </p:nvSpPr>
        <p:spPr>
          <a:xfrm>
            <a:off x="360000" y="6507006"/>
            <a:ext cx="4478700" cy="247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18000" bIns="0" anchor="ctr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800"/>
              <a:buFont typeface="Arial"/>
              <a:buNone/>
            </a:pPr>
            <a:r>
              <a:rPr lang="en-US"/>
              <a:t>Health Workforce Department, WHO, Geneva</a:t>
            </a:r>
            <a:endParaRPr/>
          </a:p>
        </p:txBody>
      </p:sp>
      <p:sp>
        <p:nvSpPr>
          <p:cNvPr id="295" name="Google Shape;295;p29"/>
          <p:cNvSpPr txBox="1">
            <a:spLocks noGrp="1"/>
          </p:cNvSpPr>
          <p:nvPr>
            <p:ph type="body" idx="4"/>
          </p:nvPr>
        </p:nvSpPr>
        <p:spPr>
          <a:xfrm>
            <a:off x="7121935" y="6476048"/>
            <a:ext cx="1646444" cy="247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" tIns="0" rIns="0" bIns="0" anchor="ctr" anchorCtr="0">
            <a:noAutofit/>
          </a:bodyPr>
          <a:lstStyle/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80"/>
              <a:buFont typeface="Arial"/>
              <a:buNone/>
            </a:pPr>
            <a:endParaRPr>
              <a:solidFill>
                <a:schemeClr val="lt1"/>
              </a:solidFill>
            </a:endParaRPr>
          </a:p>
        </p:txBody>
      </p:sp>
      <p:pic>
        <p:nvPicPr>
          <p:cNvPr id="296" name="Google Shape;296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24517" y="412402"/>
            <a:ext cx="3176587" cy="11160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1" name="Google Shape;301;p30"/>
          <p:cNvGraphicFramePr/>
          <p:nvPr/>
        </p:nvGraphicFramePr>
        <p:xfrm>
          <a:off x="251520" y="1268760"/>
          <a:ext cx="8572225" cy="24455630"/>
        </p:xfrm>
        <a:graphic>
          <a:graphicData uri="http://schemas.openxmlformats.org/drawingml/2006/table">
            <a:tbl>
              <a:tblPr firstRow="1" bandRow="1">
                <a:noFill/>
                <a:tableStyleId>{490F279C-0D83-4E18-9EF3-8B3BA3A987C1}</a:tableStyleId>
              </a:tblPr>
              <a:tblGrid>
                <a:gridCol w="2243075"/>
                <a:gridCol w="2952525"/>
                <a:gridCol w="1533625"/>
                <a:gridCol w="1843000"/>
              </a:tblGrid>
              <a:tr h="6811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/>
                        <a:t>Steps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Actions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Timeline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Key actors in the country</a:t>
                      </a:r>
                      <a:endParaRPr/>
                    </a:p>
                  </a:txBody>
                  <a:tcPr marL="91450" marR="91450" marT="45725" marB="45725"/>
                </a:tc>
              </a:tr>
              <a:tr h="5376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Governmental buy-in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Adoption of NHWA framework by the MOH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Establishment of a  NHWA structure adaptive for Suriname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Adoption of NHWA framework by other ministeries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Medium term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Immediate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Long term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MOH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ICT, HRH Unit, HR stakeholders health institutions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Ministry of Labor, Ministry of Finance, Ministry of Public Services,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Ministry of Education</a:t>
                      </a:r>
                      <a:endParaRPr sz="1800"/>
                    </a:p>
                  </a:txBody>
                  <a:tcPr marL="91450" marR="91450" marT="45725" marB="45725"/>
                </a:tc>
              </a:tr>
              <a:tr h="6063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Governance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Briefing of the importance of HRH/NHWA/NHIS to relevant stakeholders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Policy making on NHWA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Medium term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Long term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HR stakeholders health institutions, Nursing school, Medical Faculty etc.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MOH/Policy makers</a:t>
                      </a:r>
                      <a:endParaRPr sz="1800"/>
                    </a:p>
                  </a:txBody>
                  <a:tcPr marL="91450" marR="91450" marT="45725" marB="45725"/>
                </a:tc>
              </a:tr>
              <a:tr h="5376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Scoping and planning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Information/brainstorming sessions with relevant HRH stakeholders about NHWA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Format structure for collecting data suitable for HRH stakeholders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NHWA training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Medium term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Immediate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Long term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US" sz="1800"/>
                        <a:t>HR stakeholders health institutions, Nursing school, Medical Faculty etc.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US" sz="1800"/>
                        <a:t>ICT, HRH Unit, HR stakeholders health institutions, Planning unit MOH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ICT, HRH Unit MOH, Planning Unit MOH</a:t>
                      </a:r>
                      <a:endParaRPr sz="1800"/>
                    </a:p>
                  </a:txBody>
                  <a:tcPr marL="91450" marR="91450" marT="45725" marB="45725"/>
                </a:tc>
              </a:tr>
              <a:tr h="5376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Legal framework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Legislation for data collection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Long term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Legal unit MOH, Parliament</a:t>
                      </a:r>
                      <a:endParaRPr sz="1800"/>
                    </a:p>
                  </a:txBody>
                  <a:tcPr marL="91450" marR="91450" marT="45725" marB="45725"/>
                </a:tc>
              </a:tr>
              <a:tr h="7475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Data compilation and analysis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Establisment of a technical working group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Develop standards on data collection (quality, confidentiality etc.)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Medium term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Long term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ICT, HRH Unit MOH, Planning Unit MOH, HRH stakeholders</a:t>
                      </a:r>
                      <a:endParaRPr sz="18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US" sz="1800"/>
                        <a:t>MOH in collaboration with PAHO/WHO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</a:tr>
              <a:tr h="5376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Validation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Monitoring and evaluation of the collected data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Meeting with data providers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Long term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Long term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Technical working group, Planning Unit, HRH Unit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Technical working group/Data providers/HRH Unit</a:t>
                      </a:r>
                      <a:endParaRPr sz="1800"/>
                    </a:p>
                  </a:txBody>
                  <a:tcPr marL="91450" marR="91450" marT="45725" marB="45725"/>
                </a:tc>
              </a:tr>
              <a:tr h="5376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Dissemination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Awareness on relevance of HRH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Development of a communication plan between MOH and relevant stakeholders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Medium term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Medium term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Data providers, HRH stakeholders, MOH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ICT, Planning Unit, HRH Unit, HRH stakeholders</a:t>
                      </a:r>
                      <a:endParaRPr sz="1800"/>
                    </a:p>
                  </a:txBody>
                  <a:tcPr marL="91450" marR="91450" marT="45725" marB="45725"/>
                </a:tc>
              </a:tr>
              <a:tr h="7475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Process revision / sustainability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Revision and updating of the NHWA structure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Ongoing NHWA training for sustainability (train the trainers)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Long term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Long term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Planning Unit, HRH Unit, ICT, Technical working group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US" sz="1800"/>
                        <a:t>Planning Unit, HRH Unit, ICT, Technical working group</a:t>
                      </a:r>
                      <a:endParaRPr sz="18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</a:tr>
            </a:tbl>
          </a:graphicData>
        </a:graphic>
      </p:graphicFrame>
      <p:sp>
        <p:nvSpPr>
          <p:cNvPr id="302" name="Google Shape;302;p30"/>
          <p:cNvSpPr txBox="1">
            <a:spLocks noGrp="1"/>
          </p:cNvSpPr>
          <p:nvPr>
            <p:ph type="title"/>
          </p:nvPr>
        </p:nvSpPr>
        <p:spPr>
          <a:xfrm>
            <a:off x="457200" y="338328"/>
            <a:ext cx="8229600" cy="10744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Candara"/>
              <a:buNone/>
            </a:pPr>
            <a:r>
              <a:rPr lang="en-US" sz="3200"/>
              <a:t>Roadmap with major steps to be developed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3_Office Theme">
  <a:themeElements>
    <a:clrScheme name="WHO PPT color scheme 2016">
      <a:dk1>
        <a:srgbClr val="000000"/>
      </a:dk1>
      <a:lt1>
        <a:srgbClr val="FFFFFF"/>
      </a:lt1>
      <a:dk2>
        <a:srgbClr val="009CDE"/>
      </a:dk2>
      <a:lt2>
        <a:srgbClr val="F3F3F3"/>
      </a:lt2>
      <a:accent1>
        <a:srgbClr val="009CDE"/>
      </a:accent1>
      <a:accent2>
        <a:srgbClr val="183C5C"/>
      </a:accent2>
      <a:accent3>
        <a:srgbClr val="66C4EB"/>
      </a:accent3>
      <a:accent4>
        <a:srgbClr val="9B9B9B"/>
      </a:accent4>
      <a:accent5>
        <a:srgbClr val="CCEBF8"/>
      </a:accent5>
      <a:accent6>
        <a:srgbClr val="C9C9C9"/>
      </a:accent6>
      <a:hlink>
        <a:srgbClr val="009CDE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aveform">
  <a:themeElements>
    <a:clrScheme name="Waveform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E6180FE3D17B4BB93FF40C93C39535" ma:contentTypeVersion="5" ma:contentTypeDescription="Create a new document." ma:contentTypeScope="" ma:versionID="3bd4de9b2541d030209c8706fe1ccd97">
  <xsd:schema xmlns:xsd="http://www.w3.org/2001/XMLSchema" xmlns:xs="http://www.w3.org/2001/XMLSchema" xmlns:p="http://schemas.microsoft.com/office/2006/metadata/properties" xmlns:ns1="http://schemas.microsoft.com/sharepoint/v3" xmlns:ns2="1b121831-5769-4ac6-a43d-b7a44441bbf7" xmlns:ns3="f89c1f2e-6fad-4ddb-9b8d-2fc90c6c7eef" targetNamespace="http://schemas.microsoft.com/office/2006/metadata/properties" ma:root="true" ma:fieldsID="e60abcda734f940a1ef27b562a8d9f07" ns1:_="" ns2:_="" ns3:_="">
    <xsd:import namespace="http://schemas.microsoft.com/sharepoint/v3"/>
    <xsd:import namespace="1b121831-5769-4ac6-a43d-b7a44441bbf7"/>
    <xsd:import namespace="f89c1f2e-6fad-4ddb-9b8d-2fc90c6c7ee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1:PublishingStartDate" minOccurs="0"/>
                <xsd:element ref="ns1:PublishingExpirationDate" minOccurs="0"/>
                <xsd:element ref="ns3:SharedWithUsers" minOccurs="0"/>
                <xsd:element ref="ns3:SharedWithDetails" minOccurs="0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0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11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121831-5769-4ac6-a43d-b7a44441bb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9c1f2e-6fad-4ddb-9b8d-2fc90c6c7ee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_dlc_DocId" ma:index="14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5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6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f89c1f2e-6fad-4ddb-9b8d-2fc90c6c7eef">S2XDK6ZE62HX-2102554853-37</_dlc_DocId>
    <_dlc_DocIdUrl xmlns="f89c1f2e-6fad-4ddb-9b8d-2fc90c6c7eef">
      <Url>https://paho.sharepoint.com/_layouts/15/DocIdRedir.aspx?ID=S2XDK6ZE62HX-2102554853-37</Url>
      <Description>S2XDK6ZE62HX-2102554853-37</Description>
    </_dlc_DocIdUrl>
  </documentManagement>
</p:properties>
</file>

<file path=customXml/itemProps1.xml><?xml version="1.0" encoding="utf-8"?>
<ds:datastoreItem xmlns:ds="http://schemas.openxmlformats.org/officeDocument/2006/customXml" ds:itemID="{A4BE0EBE-E3CA-4382-8D95-6CC8DEB38586}"/>
</file>

<file path=customXml/itemProps2.xml><?xml version="1.0" encoding="utf-8"?>
<ds:datastoreItem xmlns:ds="http://schemas.openxmlformats.org/officeDocument/2006/customXml" ds:itemID="{3AF0A681-3F17-4AAF-96E6-0DCB3C823915}"/>
</file>

<file path=customXml/itemProps3.xml><?xml version="1.0" encoding="utf-8"?>
<ds:datastoreItem xmlns:ds="http://schemas.openxmlformats.org/officeDocument/2006/customXml" ds:itemID="{C335E035-45EC-47A7-A3F5-DA80EF127102}"/>
</file>

<file path=customXml/itemProps4.xml><?xml version="1.0" encoding="utf-8"?>
<ds:datastoreItem xmlns:ds="http://schemas.openxmlformats.org/officeDocument/2006/customXml" ds:itemID="{B9AE69D3-F3FD-44E8-8FC8-0B40A0D876FB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347</Words>
  <Application>Microsoft Office PowerPoint</Application>
  <PresentationFormat>On-screen Show (4:3)</PresentationFormat>
  <Paragraphs>144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Candara</vt:lpstr>
      <vt:lpstr>Times New Roman</vt:lpstr>
      <vt:lpstr>Noto Sans Symbols</vt:lpstr>
      <vt:lpstr>3_Office Theme</vt:lpstr>
      <vt:lpstr>Waveform</vt:lpstr>
      <vt:lpstr>Group exercise 3: NHWA implementation roadmap </vt:lpstr>
      <vt:lpstr>Roadmap with major steps to be developed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Group exercise 3: NHWA implementation roadmap </dc:title>
  <dc:creator>Oris</dc:creator>
  <cp:lastModifiedBy>Oris</cp:lastModifiedBy>
  <cp:revision>1</cp:revision>
  <dcterms:modified xsi:type="dcterms:W3CDTF">2019-07-19T14:50:16Z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0x0101004CE6180FE3D17B4BB93FF40C93C39535</vt:lpwstr>
  </property>
  <property fmtid="{D5CDD505-2E9C-101B-9397-08002B2CF9AE}" pid="3" name="_dlc_DocIdItemGuid">
    <vt:lpwstr>932fd953-c617-4552-bfcb-49001adb2c28</vt:lpwstr>
  </property>
</Properties>
</file>