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Masters/slideMaster2.xml" ContentType="application/vnd.openxmlformats-officedocument.presentationml.slideMaster+xml"/>
  <Override PartName="/ppt/slideLayouts/slideLayout2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  <p:sldMasterId id="2147483690" r:id="rId2"/>
  </p:sldMasterIdLst>
  <p:sldIdLst>
    <p:sldId id="259" r:id="rId3"/>
    <p:sldId id="264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3" autoAdjust="0"/>
    <p:restoredTop sz="94660"/>
  </p:normalViewPr>
  <p:slideViewPr>
    <p:cSldViewPr snapToGrid="0">
      <p:cViewPr>
        <p:scale>
          <a:sx n="83" d="100"/>
          <a:sy n="83" d="100"/>
        </p:scale>
        <p:origin x="-1512" y="-2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12" Type="http://schemas.openxmlformats.org/officeDocument/2006/relationships/customXml" Target="../customXml/item4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slide" Target="slides/slide2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icture Placeholder 4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0"/>
            <a:ext cx="9144000" cy="6858000"/>
          </a:xfrm>
          <a:solidFill>
            <a:srgbClr val="0074A2"/>
          </a:solidFill>
        </p:spPr>
        <p:txBody>
          <a:bodyPr bIns="1980000" anchor="ctr">
            <a:normAutofit/>
          </a:bodyPr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Click on Icon to add picture, then arrange object (send to back)</a:t>
            </a:r>
            <a:br>
              <a:rPr lang="en-GB" noProof="0"/>
            </a:br>
            <a:r>
              <a:rPr lang="en-GB" noProof="0"/>
              <a:t>Change picture either by right mouse click on picture + „change picture“ </a:t>
            </a:r>
            <a:br>
              <a:rPr lang="en-GB" noProof="0"/>
            </a:br>
            <a:r>
              <a:rPr lang="en-GB" noProof="0"/>
              <a:t>or by deleting picture + resetting slide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3" y="4482006"/>
            <a:ext cx="9143999" cy="1655999"/>
          </a:xfrm>
          <a:solidFill>
            <a:schemeClr val="tx2"/>
          </a:solidFill>
        </p:spPr>
        <p:txBody>
          <a:bodyPr lIns="360000" tIns="360000" rIns="360000" bIns="828000" anchor="b">
            <a:noAutofit/>
          </a:bodyPr>
          <a:lstStyle>
            <a:lvl1pPr marL="0" indent="0" algn="l">
              <a:lnSpc>
                <a:spcPct val="90000"/>
              </a:lnSpc>
              <a:buNone/>
              <a:defRPr sz="2400" b="1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gray">
          <a:xfrm>
            <a:off x="0" y="485184"/>
            <a:ext cx="5508000" cy="1119158"/>
          </a:xfrm>
          <a:noFill/>
        </p:spPr>
        <p:txBody>
          <a:bodyPr lIns="360000" tIns="72000" rIns="450000" bIns="180000" anchor="t" anchorCtr="0">
            <a:noAutofit/>
          </a:bodyPr>
          <a:lstStyle>
            <a:lvl1pPr algn="l">
              <a:lnSpc>
                <a:spcPct val="85000"/>
              </a:lnSpc>
              <a:defRPr sz="42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</a:t>
            </a:r>
            <a:br>
              <a:rPr lang="en-GB" noProof="0" dirty="0"/>
            </a:br>
            <a:r>
              <a:rPr lang="en-GB" noProof="0" dirty="0"/>
              <a:t>Master title style</a:t>
            </a:r>
          </a:p>
        </p:txBody>
      </p:sp>
      <p:sp>
        <p:nvSpPr>
          <p:cNvPr id="36" name="Text Placeholder 35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360000" y="6507006"/>
            <a:ext cx="4478700" cy="247650"/>
          </a:xfrm>
        </p:spPr>
        <p:txBody>
          <a:bodyPr lIns="0" anchor="ctr">
            <a:noAutofit/>
          </a:bodyPr>
          <a:lstStyle>
            <a:lvl1pPr>
              <a:defRPr sz="1000" b="0">
                <a:solidFill>
                  <a:schemeClr val="bg2"/>
                </a:solidFill>
                <a:latin typeface="+mn-lt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GB" noProof="0" dirty="0"/>
              <a:t>Name of Author  |  Function | Division | Country </a:t>
            </a:r>
          </a:p>
        </p:txBody>
      </p:sp>
      <p:sp>
        <p:nvSpPr>
          <p:cNvPr id="90" name="Text Placeholder 35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7121935" y="6476048"/>
            <a:ext cx="1646444" cy="247650"/>
          </a:xfrm>
        </p:spPr>
        <p:txBody>
          <a:bodyPr rIns="0" anchor="ctr">
            <a:noAutofit/>
          </a:bodyPr>
          <a:lstStyle>
            <a:lvl1pPr algn="ctr">
              <a:defRPr sz="1600" b="1" spc="0" baseline="0">
                <a:solidFill>
                  <a:schemeClr val="bg2"/>
                </a:solidFill>
                <a:latin typeface="+mj-lt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GB" noProof="0" dirty="0"/>
              <a:t>www.who.int</a:t>
            </a:r>
          </a:p>
        </p:txBody>
      </p:sp>
      <p:sp>
        <p:nvSpPr>
          <p:cNvPr id="62" name="Text Placeholder 35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59999" y="5440855"/>
            <a:ext cx="8408379" cy="288000"/>
          </a:xfrm>
        </p:spPr>
        <p:txBody>
          <a:bodyPr lIns="0" rIns="90000">
            <a:noAutofit/>
          </a:bodyPr>
          <a:lstStyle>
            <a:lvl1pPr algn="l">
              <a:defRPr sz="1600" b="0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GB" noProof="0" dirty="0"/>
              <a:t>Date</a:t>
            </a:r>
          </a:p>
        </p:txBody>
      </p:sp>
      <p:sp>
        <p:nvSpPr>
          <p:cNvPr id="37" name="Picture Placeholder 8"/>
          <p:cNvSpPr>
            <a:spLocks noGrp="1"/>
          </p:cNvSpPr>
          <p:nvPr>
            <p:ph type="pic" sz="quarter" idx="22" hasCustomPrompt="1"/>
          </p:nvPr>
        </p:nvSpPr>
        <p:spPr bwMode="gray">
          <a:xfrm>
            <a:off x="5595510" y="488563"/>
            <a:ext cx="3172871" cy="1112400"/>
          </a:xfrm>
          <a:blipFill dpi="0" rotWithShape="1">
            <a:blip r:embed="rId2"/>
            <a:srcRect/>
            <a:stretch>
              <a:fillRect/>
            </a:stretch>
          </a:blipFill>
        </p:spPr>
        <p:txBody>
          <a:bodyPr/>
          <a:lstStyle>
            <a:lvl1pPr algn="ctr">
              <a:defRPr sz="1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40571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Intro large Tex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Date Placeholder 17"/>
          <p:cNvSpPr>
            <a:spLocks noGrp="1"/>
          </p:cNvSpPr>
          <p:nvPr>
            <p:ph type="dt" sz="half" idx="14"/>
          </p:nvPr>
        </p:nvSpPr>
        <p:spPr bwMode="invGray">
          <a:noFill/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8E8AB2F-2C10-4E2A-BDF7-A4ACD0C2ED3F}" type="datetime1">
              <a:rPr lang="en-GB" smtClean="0">
                <a:solidFill>
                  <a:srgbClr val="F3F3F3"/>
                </a:solidFill>
              </a:rPr>
              <a:pPr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5"/>
          </p:nvPr>
        </p:nvSpPr>
        <p:spPr bwMode="invGray">
          <a:noFill/>
        </p:spPr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6"/>
          </p:nvPr>
        </p:nvSpPr>
        <p:spPr bwMode="invGray">
          <a:noFill/>
        </p:spPr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  <a:noFill/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 bwMode="invGray">
          <a:noFill/>
        </p:spPr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8"/>
          </p:nvPr>
        </p:nvSpPr>
        <p:spPr bwMode="invGray">
          <a:xfrm>
            <a:off x="360000" y="1800000"/>
            <a:ext cx="8419774" cy="4237200"/>
          </a:xfrm>
          <a:noFill/>
        </p:spPr>
        <p:txBody>
          <a:bodyPr lIns="0" tIns="0" rIns="0" bIns="0"/>
          <a:lstStyle>
            <a:lvl1pPr>
              <a:lnSpc>
                <a:spcPct val="110000"/>
              </a:lnSpc>
              <a:defRPr sz="1400" b="1">
                <a:solidFill>
                  <a:schemeClr val="bg2"/>
                </a:solidFill>
                <a:latin typeface="+mn-lt"/>
              </a:defRPr>
            </a:lvl1pPr>
            <a:lvl2pPr>
              <a:lnSpc>
                <a:spcPct val="110000"/>
              </a:lnSpc>
              <a:defRPr sz="1400">
                <a:solidFill>
                  <a:schemeClr val="bg2"/>
                </a:solidFill>
                <a:latin typeface="+mn-lt"/>
              </a:defRPr>
            </a:lvl2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40034163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Intro Imag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5"/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0" y="0"/>
            <a:ext cx="9144000" cy="6858000"/>
          </a:xfrm>
          <a:solidFill>
            <a:srgbClr val="0074A2"/>
          </a:solidFill>
        </p:spPr>
        <p:txBody>
          <a:bodyPr wrap="square" tIns="1980000" bIns="0" anchor="ctr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/>
            </a:pPr>
            <a:r>
              <a:rPr lang="en-GB" noProof="0" dirty="0"/>
              <a:t>Click on Icon to add picture, then arrange object (send to back)</a:t>
            </a:r>
            <a:br>
              <a:rPr lang="en-GB" noProof="0" dirty="0"/>
            </a:br>
            <a:r>
              <a:rPr lang="en-GB" noProof="0" dirty="0"/>
              <a:t>Change picture either by</a:t>
            </a:r>
            <a:br>
              <a:rPr lang="en-GB" noProof="0" dirty="0"/>
            </a:br>
            <a:r>
              <a:rPr lang="en-GB" noProof="0" dirty="0"/>
              <a:t>right mouse click on picture + „change picture“ </a:t>
            </a:r>
            <a:br>
              <a:rPr lang="en-GB" noProof="0" dirty="0"/>
            </a:br>
            <a:r>
              <a:rPr lang="en-GB" noProof="0" dirty="0"/>
              <a:t>or by deleting picture + resetting slide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/>
          </p:nvPr>
        </p:nvSpPr>
        <p:spPr bwMode="gray">
          <a:xfrm>
            <a:off x="2" y="1800000"/>
            <a:ext cx="3209925" cy="1649446"/>
          </a:xfrm>
          <a:solidFill>
            <a:schemeClr val="tx2">
              <a:alpha val="90000"/>
            </a:schemeClr>
          </a:solidFill>
        </p:spPr>
        <p:txBody>
          <a:bodyPr lIns="360000" tIns="180000" rIns="360000" bIns="180000">
            <a:noAutofit/>
          </a:bodyPr>
          <a:lstStyle>
            <a:lvl1pPr>
              <a:defRPr sz="2800" b="1">
                <a:solidFill>
                  <a:schemeClr val="bg1"/>
                </a:solidFill>
                <a:latin typeface="+mj-lt"/>
              </a:defRPr>
            </a:lvl1pPr>
            <a:lvl2pPr marL="541338" indent="-274638">
              <a:tabLst>
                <a:tab pos="1614488" algn="l"/>
              </a:tabLst>
              <a:defRPr sz="2800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9"/>
          </p:nvPr>
        </p:nvSpPr>
        <p:spPr bwMode="gray"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0A193FF-C067-4978-8BF0-0C4B94E59312}" type="datetime1">
              <a:rPr lang="en-GB" smtClean="0">
                <a:solidFill>
                  <a:srgbClr val="F3F3F3"/>
                </a:solidFill>
              </a:rPr>
              <a:pPr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0"/>
          </p:nvPr>
        </p:nvSpPr>
        <p:spPr bwMode="gray"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1"/>
          </p:nvPr>
        </p:nvSpPr>
        <p:spPr bwMode="gray"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23" hasCustomPrompt="1"/>
          </p:nvPr>
        </p:nvSpPr>
        <p:spPr bwMode="gray">
          <a:xfrm>
            <a:off x="6804000" y="370800"/>
            <a:ext cx="1976400" cy="694800"/>
          </a:xfrm>
          <a:blipFill dpi="0" rotWithShape="1">
            <a:blip r:embed="rId2"/>
            <a:srcRect/>
            <a:stretch>
              <a:fillRect/>
            </a:stretch>
          </a:blipFill>
        </p:spPr>
        <p:txBody>
          <a:bodyPr anchor="ctr"/>
          <a:lstStyle>
            <a:lvl1pPr algn="ctr">
              <a:defRPr sz="1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22532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blue n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30"/>
          </p:nvPr>
        </p:nvSpPr>
        <p:spPr bwMode="gray"/>
        <p:txBody>
          <a:bodyPr/>
          <a:lstStyle/>
          <a:p>
            <a:fld id="{E6CAE2F2-BD36-470F-ADBA-C8EF0F9EDA20}" type="datetime1">
              <a:rPr lang="en-GB" smtClean="0">
                <a:solidFill>
                  <a:srgbClr val="F3F3F3"/>
                </a:solidFill>
              </a:rPr>
              <a:pPr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1"/>
          </p:nvPr>
        </p:nvSpPr>
        <p:spPr bwMode="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 dirty="0">
              <a:solidFill>
                <a:srgbClr val="F3F3F3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32"/>
          </p:nvPr>
        </p:nvSpPr>
        <p:spPr bwMode="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 bwMode="gray">
          <a:xfrm>
            <a:off x="359999" y="359999"/>
            <a:ext cx="6120000" cy="720000"/>
          </a:xfrm>
        </p:spPr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28" name="Rectangle 27"/>
          <p:cNvSpPr/>
          <p:nvPr userDrawn="1"/>
        </p:nvSpPr>
        <p:spPr bwMode="gray">
          <a:xfrm>
            <a:off x="360002" y="1800002"/>
            <a:ext cx="4775881" cy="14249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 sz="1800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33" hasCustomPrompt="1"/>
          </p:nvPr>
        </p:nvSpPr>
        <p:spPr>
          <a:xfrm>
            <a:off x="359999" y="2143683"/>
            <a:ext cx="741363" cy="396000"/>
          </a:xfrm>
        </p:spPr>
        <p:txBody>
          <a:bodyPr/>
          <a:lstStyle>
            <a:lvl1pPr>
              <a:defRPr sz="2800" b="1"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01</a:t>
            </a:r>
          </a:p>
        </p:txBody>
      </p:sp>
      <p:sp>
        <p:nvSpPr>
          <p:cNvPr id="31" name="Text Placeholder 3"/>
          <p:cNvSpPr>
            <a:spLocks noGrp="1"/>
          </p:cNvSpPr>
          <p:nvPr>
            <p:ph type="body" sz="quarter" idx="34" hasCustomPrompt="1"/>
          </p:nvPr>
        </p:nvSpPr>
        <p:spPr>
          <a:xfrm>
            <a:off x="1280578" y="2143683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34" name="Text Placeholder 3"/>
          <p:cNvSpPr>
            <a:spLocks noGrp="1"/>
          </p:cNvSpPr>
          <p:nvPr>
            <p:ph type="body" sz="quarter" idx="35" hasCustomPrompt="1"/>
          </p:nvPr>
        </p:nvSpPr>
        <p:spPr>
          <a:xfrm>
            <a:off x="5574552" y="2143683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36" name="Text Placeholder 3"/>
          <p:cNvSpPr>
            <a:spLocks noGrp="1"/>
          </p:cNvSpPr>
          <p:nvPr>
            <p:ph type="body" sz="quarter" idx="36" hasCustomPrompt="1"/>
          </p:nvPr>
        </p:nvSpPr>
        <p:spPr>
          <a:xfrm>
            <a:off x="359999" y="2877928"/>
            <a:ext cx="741363" cy="396000"/>
          </a:xfrm>
        </p:spPr>
        <p:txBody>
          <a:bodyPr/>
          <a:lstStyle>
            <a:lvl1pPr>
              <a:defRPr sz="2800" b="1"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02</a:t>
            </a:r>
          </a:p>
        </p:txBody>
      </p:sp>
      <p:sp>
        <p:nvSpPr>
          <p:cNvPr id="37" name="Text Placeholder 3"/>
          <p:cNvSpPr>
            <a:spLocks noGrp="1"/>
          </p:cNvSpPr>
          <p:nvPr>
            <p:ph type="body" sz="quarter" idx="37" hasCustomPrompt="1"/>
          </p:nvPr>
        </p:nvSpPr>
        <p:spPr>
          <a:xfrm>
            <a:off x="1280578" y="2877928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39" name="Text Placeholder 3"/>
          <p:cNvSpPr>
            <a:spLocks noGrp="1"/>
          </p:cNvSpPr>
          <p:nvPr>
            <p:ph type="body" sz="quarter" idx="38" hasCustomPrompt="1"/>
          </p:nvPr>
        </p:nvSpPr>
        <p:spPr>
          <a:xfrm>
            <a:off x="5574552" y="2877928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40" name="Text Placeholder 3"/>
          <p:cNvSpPr>
            <a:spLocks noGrp="1"/>
          </p:cNvSpPr>
          <p:nvPr>
            <p:ph type="body" sz="quarter" idx="39" hasCustomPrompt="1"/>
          </p:nvPr>
        </p:nvSpPr>
        <p:spPr>
          <a:xfrm>
            <a:off x="359999" y="3612173"/>
            <a:ext cx="741363" cy="396000"/>
          </a:xfrm>
        </p:spPr>
        <p:txBody>
          <a:bodyPr/>
          <a:lstStyle>
            <a:lvl1pPr>
              <a:defRPr sz="2800" b="1"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03</a:t>
            </a:r>
          </a:p>
        </p:txBody>
      </p:sp>
      <p:sp>
        <p:nvSpPr>
          <p:cNvPr id="41" name="Text Placeholder 3"/>
          <p:cNvSpPr>
            <a:spLocks noGrp="1"/>
          </p:cNvSpPr>
          <p:nvPr>
            <p:ph type="body" sz="quarter" idx="40" hasCustomPrompt="1"/>
          </p:nvPr>
        </p:nvSpPr>
        <p:spPr>
          <a:xfrm>
            <a:off x="1280578" y="3612173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42" name="Text Placeholder 3"/>
          <p:cNvSpPr>
            <a:spLocks noGrp="1"/>
          </p:cNvSpPr>
          <p:nvPr>
            <p:ph type="body" sz="quarter" idx="41" hasCustomPrompt="1"/>
          </p:nvPr>
        </p:nvSpPr>
        <p:spPr>
          <a:xfrm>
            <a:off x="5574552" y="3612173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43" name="Text Placeholder 3"/>
          <p:cNvSpPr>
            <a:spLocks noGrp="1"/>
          </p:cNvSpPr>
          <p:nvPr>
            <p:ph type="body" sz="quarter" idx="42" hasCustomPrompt="1"/>
          </p:nvPr>
        </p:nvSpPr>
        <p:spPr>
          <a:xfrm>
            <a:off x="359999" y="4346418"/>
            <a:ext cx="741363" cy="396000"/>
          </a:xfrm>
        </p:spPr>
        <p:txBody>
          <a:bodyPr/>
          <a:lstStyle>
            <a:lvl1pPr>
              <a:defRPr sz="2800" b="1"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04</a:t>
            </a:r>
          </a:p>
        </p:txBody>
      </p:sp>
      <p:sp>
        <p:nvSpPr>
          <p:cNvPr id="44" name="Text Placeholder 3"/>
          <p:cNvSpPr>
            <a:spLocks noGrp="1"/>
          </p:cNvSpPr>
          <p:nvPr>
            <p:ph type="body" sz="quarter" idx="43" hasCustomPrompt="1"/>
          </p:nvPr>
        </p:nvSpPr>
        <p:spPr>
          <a:xfrm>
            <a:off x="1280578" y="4346418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45" name="Text Placeholder 3"/>
          <p:cNvSpPr>
            <a:spLocks noGrp="1"/>
          </p:cNvSpPr>
          <p:nvPr>
            <p:ph type="body" sz="quarter" idx="44" hasCustomPrompt="1"/>
          </p:nvPr>
        </p:nvSpPr>
        <p:spPr>
          <a:xfrm>
            <a:off x="5574552" y="4346418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46" name="Text Placeholder 3"/>
          <p:cNvSpPr>
            <a:spLocks noGrp="1"/>
          </p:cNvSpPr>
          <p:nvPr>
            <p:ph type="body" sz="quarter" idx="45" hasCustomPrompt="1"/>
          </p:nvPr>
        </p:nvSpPr>
        <p:spPr>
          <a:xfrm>
            <a:off x="359999" y="5080663"/>
            <a:ext cx="741363" cy="396000"/>
          </a:xfrm>
        </p:spPr>
        <p:txBody>
          <a:bodyPr/>
          <a:lstStyle>
            <a:lvl1pPr>
              <a:defRPr sz="2800" b="1"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05</a:t>
            </a:r>
          </a:p>
        </p:txBody>
      </p:sp>
      <p:sp>
        <p:nvSpPr>
          <p:cNvPr id="47" name="Text Placeholder 3"/>
          <p:cNvSpPr>
            <a:spLocks noGrp="1"/>
          </p:cNvSpPr>
          <p:nvPr>
            <p:ph type="body" sz="quarter" idx="46" hasCustomPrompt="1"/>
          </p:nvPr>
        </p:nvSpPr>
        <p:spPr>
          <a:xfrm>
            <a:off x="1280578" y="5080663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48" name="Text Placeholder 3"/>
          <p:cNvSpPr>
            <a:spLocks noGrp="1"/>
          </p:cNvSpPr>
          <p:nvPr>
            <p:ph type="body" sz="quarter" idx="47" hasCustomPrompt="1"/>
          </p:nvPr>
        </p:nvSpPr>
        <p:spPr>
          <a:xfrm>
            <a:off x="5574552" y="5080663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49" name="Text Placeholder 3"/>
          <p:cNvSpPr>
            <a:spLocks noGrp="1"/>
          </p:cNvSpPr>
          <p:nvPr>
            <p:ph type="body" sz="quarter" idx="48" hasCustomPrompt="1"/>
          </p:nvPr>
        </p:nvSpPr>
        <p:spPr>
          <a:xfrm>
            <a:off x="359999" y="5814910"/>
            <a:ext cx="741363" cy="396000"/>
          </a:xfrm>
        </p:spPr>
        <p:txBody>
          <a:bodyPr/>
          <a:lstStyle>
            <a:lvl1pPr>
              <a:defRPr sz="2800" b="1"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06</a:t>
            </a:r>
          </a:p>
        </p:txBody>
      </p:sp>
      <p:sp>
        <p:nvSpPr>
          <p:cNvPr id="50" name="Text Placeholder 3"/>
          <p:cNvSpPr>
            <a:spLocks noGrp="1"/>
          </p:cNvSpPr>
          <p:nvPr>
            <p:ph type="body" sz="quarter" idx="49" hasCustomPrompt="1"/>
          </p:nvPr>
        </p:nvSpPr>
        <p:spPr>
          <a:xfrm>
            <a:off x="1280578" y="5814910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51" name="Text Placeholder 3"/>
          <p:cNvSpPr>
            <a:spLocks noGrp="1"/>
          </p:cNvSpPr>
          <p:nvPr>
            <p:ph type="body" sz="quarter" idx="50" hasCustomPrompt="1"/>
          </p:nvPr>
        </p:nvSpPr>
        <p:spPr>
          <a:xfrm>
            <a:off x="5574552" y="5814910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25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37038613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invGray"/>
        <p:txBody>
          <a:bodyPr/>
          <a:lstStyle/>
          <a:p>
            <a:fld id="{D81FF1BA-19EF-4C54-8493-D6FF195D9FF2}" type="datetime1">
              <a:rPr lang="en-GB" smtClean="0">
                <a:solidFill>
                  <a:srgbClr val="F3F3F3"/>
                </a:solidFill>
              </a:rPr>
              <a:pPr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31017304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icture Placeholder 4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0"/>
            <a:ext cx="9144000" cy="6858000"/>
          </a:xfrm>
          <a:solidFill>
            <a:srgbClr val="0074A2"/>
          </a:solidFill>
        </p:spPr>
        <p:txBody>
          <a:bodyPr bIns="1980000" anchor="ctr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/>
            </a:pPr>
            <a:r>
              <a:rPr lang="en-GB" noProof="0" dirty="0"/>
              <a:t>Click on Icon to add picture, then arrange object (send to back)</a:t>
            </a:r>
            <a:br>
              <a:rPr lang="en-GB" noProof="0" dirty="0"/>
            </a:br>
            <a:r>
              <a:rPr lang="en-GB" noProof="0" dirty="0"/>
              <a:t>Change picture either by</a:t>
            </a:r>
            <a:br>
              <a:rPr lang="en-GB" noProof="0" dirty="0"/>
            </a:br>
            <a:r>
              <a:rPr lang="en-GB" noProof="0" dirty="0"/>
              <a:t>right mouse click on picture + „change picture“ </a:t>
            </a:r>
            <a:br>
              <a:rPr lang="en-GB" noProof="0" dirty="0"/>
            </a:br>
            <a:r>
              <a:rPr lang="en-GB" noProof="0" dirty="0"/>
              <a:t>or by deleting picture + resetting slide</a:t>
            </a:r>
          </a:p>
        </p:txBody>
      </p:sp>
      <p:sp>
        <p:nvSpPr>
          <p:cNvPr id="36" name="Text Placeholder 35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360000" y="6507006"/>
            <a:ext cx="4478700" cy="247650"/>
          </a:xfrm>
        </p:spPr>
        <p:txBody>
          <a:bodyPr anchor="ctr">
            <a:noAutofit/>
          </a:bodyPr>
          <a:lstStyle>
            <a:lvl1pPr>
              <a:defRPr sz="1000" b="0">
                <a:solidFill>
                  <a:schemeClr val="bg2"/>
                </a:solidFill>
                <a:latin typeface="+mn-lt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GB" noProof="0"/>
              <a:t>Name of Author  |  Function | Division | Country </a:t>
            </a:r>
          </a:p>
        </p:txBody>
      </p:sp>
      <p:sp>
        <p:nvSpPr>
          <p:cNvPr id="35" name="Picture Placeholder 8"/>
          <p:cNvSpPr>
            <a:spLocks noGrp="1"/>
          </p:cNvSpPr>
          <p:nvPr>
            <p:ph type="pic" sz="quarter" idx="22" hasCustomPrompt="1"/>
          </p:nvPr>
        </p:nvSpPr>
        <p:spPr bwMode="gray">
          <a:xfrm>
            <a:off x="5595510" y="488563"/>
            <a:ext cx="3172871" cy="1112400"/>
          </a:xfrm>
          <a:blipFill dpi="0" rotWithShape="1">
            <a:blip r:embed="rId2"/>
            <a:srcRect/>
            <a:stretch>
              <a:fillRect/>
            </a:stretch>
          </a:blipFill>
        </p:spPr>
        <p:txBody>
          <a:bodyPr/>
          <a:lstStyle>
            <a:lvl1pPr algn="ctr">
              <a:defRPr sz="1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.</a:t>
            </a:r>
          </a:p>
        </p:txBody>
      </p:sp>
      <p:sp>
        <p:nvSpPr>
          <p:cNvPr id="37" name="Text Placeholder 35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7121935" y="6476048"/>
            <a:ext cx="1646444" cy="247650"/>
          </a:xfrm>
        </p:spPr>
        <p:txBody>
          <a:bodyPr rIns="0" anchor="ctr">
            <a:noAutofit/>
          </a:bodyPr>
          <a:lstStyle>
            <a:lvl1pPr algn="ctr">
              <a:defRPr sz="1600" b="1" spc="0" baseline="0">
                <a:solidFill>
                  <a:schemeClr val="bg2"/>
                </a:solidFill>
                <a:latin typeface="+mj-lt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GB" noProof="0"/>
              <a:t>www.who.int</a:t>
            </a:r>
          </a:p>
        </p:txBody>
      </p:sp>
      <p:sp>
        <p:nvSpPr>
          <p:cNvPr id="39" name="Title 1"/>
          <p:cNvSpPr>
            <a:spLocks noGrp="1"/>
          </p:cNvSpPr>
          <p:nvPr>
            <p:ph type="ctrTitle" hasCustomPrompt="1"/>
          </p:nvPr>
        </p:nvSpPr>
        <p:spPr bwMode="gray">
          <a:xfrm>
            <a:off x="0" y="485184"/>
            <a:ext cx="5508000" cy="1119158"/>
          </a:xfrm>
          <a:noFill/>
        </p:spPr>
        <p:txBody>
          <a:bodyPr lIns="360000" tIns="72000" rIns="450000" bIns="180000" anchor="t" anchorCtr="0">
            <a:noAutofit/>
          </a:bodyPr>
          <a:lstStyle>
            <a:lvl1pPr algn="l">
              <a:lnSpc>
                <a:spcPct val="85000"/>
              </a:lnSpc>
              <a:defRPr sz="42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</a:t>
            </a:r>
            <a:br>
              <a:rPr lang="en-GB" noProof="0" dirty="0"/>
            </a:br>
            <a:r>
              <a:rPr lang="en-GB" noProof="0" dirty="0"/>
              <a:t>Master title style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" y="4482000"/>
            <a:ext cx="9143999" cy="1656000"/>
          </a:xfrm>
          <a:solidFill>
            <a:schemeClr val="tx2">
              <a:alpha val="90000"/>
            </a:schemeClr>
          </a:solidFill>
        </p:spPr>
        <p:txBody>
          <a:bodyPr lIns="360000" tIns="216000" rIns="360000" bIns="216000" numCol="3" anchor="t">
            <a:noAutofit/>
          </a:bodyPr>
          <a:lstStyle>
            <a:lvl1pPr marL="0" indent="0" algn="l">
              <a:lnSpc>
                <a:spcPct val="90000"/>
              </a:lnSpc>
              <a:buNone/>
              <a:defRPr sz="1400" b="0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b="1" noProof="0" dirty="0"/>
              <a:t>WHO</a:t>
            </a:r>
          </a:p>
          <a:p>
            <a:r>
              <a:rPr lang="en-GB" noProof="0" dirty="0"/>
              <a:t>20, Avenue </a:t>
            </a:r>
            <a:r>
              <a:rPr lang="en-GB" noProof="0" dirty="0" err="1"/>
              <a:t>Appia</a:t>
            </a:r>
            <a:r>
              <a:rPr lang="en-GB" noProof="0" dirty="0"/>
              <a:t> </a:t>
            </a:r>
            <a:br>
              <a:rPr lang="en-GB" noProof="0" dirty="0"/>
            </a:br>
            <a:r>
              <a:rPr lang="en-GB" noProof="0" dirty="0"/>
              <a:t>1211 Geneva</a:t>
            </a:r>
          </a:p>
          <a:p>
            <a:r>
              <a:rPr lang="en-GB" noProof="0" dirty="0"/>
              <a:t>Switzerland</a:t>
            </a:r>
          </a:p>
          <a:p>
            <a:endParaRPr lang="en-GB" noProof="0" dirty="0"/>
          </a:p>
          <a:p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8876025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3F5EBD54-B571-4476-8C77-3205612239E1}" type="datetime1">
              <a:rPr lang="en-GB" smtClean="0">
                <a:solidFill>
                  <a:prstClr val="black"/>
                </a:solidFill>
              </a:rPr>
              <a:pPr/>
              <a:t>19/07/2019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Advanced Course on NHWA, Harare, Zimbabwe 28 May – 01 June 2018</a:t>
            </a:r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A74CE0EA-F3B5-4684-BA10-C594598FDB9C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360000" y="6293652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noProof="0" dirty="0"/>
              <a:t>Source: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60364" y="1188004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One line Subtitle (optional)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127719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19/07/2019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19494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19/07/2019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330128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19/07/2019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29587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19/07/2019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27212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invGray">
          <a:xfrm>
            <a:off x="360001" y="1800000"/>
            <a:ext cx="8424001" cy="423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One line Subtitle (optional)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 bwMode="invGray"/>
        <p:txBody>
          <a:bodyPr/>
          <a:lstStyle/>
          <a:p>
            <a:fld id="{6888DA50-4F8B-4013-B91C-887347B9E3BC}" type="datetime1">
              <a:rPr lang="en-GB" smtClean="0">
                <a:solidFill>
                  <a:srgbClr val="F3F3F3"/>
                </a:solidFill>
              </a:rPr>
              <a:pPr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 bwMode="invGray">
          <a:xfrm>
            <a:off x="359999" y="359999"/>
            <a:ext cx="6120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107417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19/07/2019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96617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19/07/2019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08405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19/07/2019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485453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19/07/2019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99222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19/07/2019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35664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19/07/2019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173078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19/07/2019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07663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invGray">
          <a:xfrm>
            <a:off x="359999" y="1800000"/>
            <a:ext cx="4104000" cy="423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invGray">
          <a:xfrm>
            <a:off x="4675773" y="1800000"/>
            <a:ext cx="4104000" cy="423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2"/>
          </p:nvPr>
        </p:nvSpPr>
        <p:spPr bwMode="invGray"/>
        <p:txBody>
          <a:bodyPr/>
          <a:lstStyle/>
          <a:p>
            <a:fld id="{F181C78C-2008-44B4-AEB1-F3C1D6CE0FF0}" type="datetime1">
              <a:rPr lang="en-GB" smtClean="0">
                <a:solidFill>
                  <a:srgbClr val="F3F3F3"/>
                </a:solidFill>
              </a:rPr>
              <a:pPr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23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4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22971490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boxes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22"/>
          </p:nvPr>
        </p:nvSpPr>
        <p:spPr bwMode="invGray"/>
        <p:txBody>
          <a:bodyPr/>
          <a:lstStyle/>
          <a:p>
            <a:fld id="{5364766F-A4A6-4EB0-8530-819F97CC51DE}" type="datetime1">
              <a:rPr lang="en-GB" smtClean="0">
                <a:solidFill>
                  <a:srgbClr val="F3F3F3"/>
                </a:solidFill>
              </a:rPr>
              <a:pPr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23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4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25"/>
          </p:nvPr>
        </p:nvSpPr>
        <p:spPr bwMode="invGray">
          <a:xfrm>
            <a:off x="359999" y="2160000"/>
            <a:ext cx="4104000" cy="387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Content Placeholder 3"/>
          <p:cNvSpPr>
            <a:spLocks noGrp="1"/>
          </p:cNvSpPr>
          <p:nvPr>
            <p:ph sz="half" idx="26"/>
          </p:nvPr>
        </p:nvSpPr>
        <p:spPr bwMode="invGray">
          <a:xfrm>
            <a:off x="4675773" y="2160000"/>
            <a:ext cx="4104000" cy="387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8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  <p:sp>
        <p:nvSpPr>
          <p:cNvPr id="25" name="Text Placeholder 5"/>
          <p:cNvSpPr>
            <a:spLocks noGrp="1"/>
          </p:cNvSpPr>
          <p:nvPr>
            <p:ph type="body" sz="quarter" idx="27"/>
          </p:nvPr>
        </p:nvSpPr>
        <p:spPr bwMode="invGray">
          <a:xfrm>
            <a:off x="360001" y="1800000"/>
            <a:ext cx="4104001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kern="1200" dirty="0">
                <a:solidFill>
                  <a:schemeClr val="bg1"/>
                </a:solidFill>
                <a:latin typeface="+mj-lt"/>
                <a:ea typeface="+mn-ea"/>
                <a:cs typeface="Times New Roman" panose="02020603050405020304" pitchFamily="18" charset="0"/>
              </a:defRPr>
            </a:lvl1pPr>
            <a:lvl2pPr>
              <a:defRPr lang="en-US" dirty="0" smtClean="0">
                <a:solidFill>
                  <a:schemeClr val="bg1"/>
                </a:solidFill>
              </a:defRPr>
            </a:lvl2pPr>
            <a:lvl3pPr>
              <a:defRPr lang="en-US" dirty="0" smtClean="0">
                <a:solidFill>
                  <a:schemeClr val="bg1"/>
                </a:solidFill>
              </a:defRPr>
            </a:lvl3pPr>
            <a:lvl4pPr>
              <a:defRPr lang="en-US" dirty="0" smtClean="0">
                <a:solidFill>
                  <a:schemeClr val="bg1"/>
                </a:solidFill>
              </a:defRPr>
            </a:lvl4pPr>
            <a:lvl5pPr>
              <a:defRPr lang="en-US" dirty="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26" name="Text Placeholder 5"/>
          <p:cNvSpPr>
            <a:spLocks noGrp="1"/>
          </p:cNvSpPr>
          <p:nvPr>
            <p:ph type="body" sz="quarter" idx="28"/>
          </p:nvPr>
        </p:nvSpPr>
        <p:spPr bwMode="invGray">
          <a:xfrm>
            <a:off x="4675774" y="1800000"/>
            <a:ext cx="410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968050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Boxes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22"/>
          </p:nvPr>
        </p:nvSpPr>
        <p:spPr bwMode="invGray"/>
        <p:txBody>
          <a:bodyPr/>
          <a:lstStyle/>
          <a:p>
            <a:fld id="{7E70525D-235E-4AC1-87CF-8BCA614F2C5B}" type="datetime1">
              <a:rPr lang="en-GB" smtClean="0">
                <a:solidFill>
                  <a:srgbClr val="F3F3F3"/>
                </a:solidFill>
              </a:rPr>
              <a:pPr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23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4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25"/>
          </p:nvPr>
        </p:nvSpPr>
        <p:spPr bwMode="invGray">
          <a:xfrm>
            <a:off x="359999" y="2160000"/>
            <a:ext cx="4104000" cy="1656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Content Placeholder 3"/>
          <p:cNvSpPr>
            <a:spLocks noGrp="1"/>
          </p:cNvSpPr>
          <p:nvPr>
            <p:ph sz="half" idx="26"/>
          </p:nvPr>
        </p:nvSpPr>
        <p:spPr bwMode="invGray">
          <a:xfrm>
            <a:off x="4675773" y="2160000"/>
            <a:ext cx="4104000" cy="1656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27"/>
          </p:nvPr>
        </p:nvSpPr>
        <p:spPr bwMode="invGray">
          <a:xfrm>
            <a:off x="360001" y="1800000"/>
            <a:ext cx="4104001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kern="1200" dirty="0">
                <a:solidFill>
                  <a:schemeClr val="bg1"/>
                </a:solidFill>
                <a:latin typeface="+mj-lt"/>
                <a:ea typeface="+mn-ea"/>
                <a:cs typeface="Times New Roman" panose="02020603050405020304" pitchFamily="18" charset="0"/>
              </a:defRPr>
            </a:lvl1pPr>
            <a:lvl2pPr>
              <a:defRPr lang="en-US" dirty="0" smtClean="0">
                <a:solidFill>
                  <a:schemeClr val="bg1"/>
                </a:solidFill>
              </a:defRPr>
            </a:lvl2pPr>
            <a:lvl3pPr>
              <a:defRPr lang="en-US" dirty="0" smtClean="0">
                <a:solidFill>
                  <a:schemeClr val="bg1"/>
                </a:solidFill>
              </a:defRPr>
            </a:lvl3pPr>
            <a:lvl4pPr>
              <a:defRPr lang="en-US" dirty="0" smtClean="0">
                <a:solidFill>
                  <a:schemeClr val="bg1"/>
                </a:solidFill>
              </a:defRPr>
            </a:lvl4pPr>
            <a:lvl5pPr>
              <a:defRPr lang="en-US" dirty="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20" name="Text Placeholder 5"/>
          <p:cNvSpPr>
            <a:spLocks noGrp="1"/>
          </p:cNvSpPr>
          <p:nvPr>
            <p:ph type="body" sz="quarter" idx="28"/>
          </p:nvPr>
        </p:nvSpPr>
        <p:spPr bwMode="invGray">
          <a:xfrm>
            <a:off x="4675774" y="1800000"/>
            <a:ext cx="410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35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  <p:sp>
        <p:nvSpPr>
          <p:cNvPr id="37" name="Content Placeholder 2"/>
          <p:cNvSpPr>
            <a:spLocks noGrp="1"/>
          </p:cNvSpPr>
          <p:nvPr>
            <p:ph sz="half" idx="30"/>
          </p:nvPr>
        </p:nvSpPr>
        <p:spPr bwMode="invGray">
          <a:xfrm>
            <a:off x="359999" y="4381200"/>
            <a:ext cx="4104000" cy="1656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38" name="Content Placeholder 3"/>
          <p:cNvSpPr>
            <a:spLocks noGrp="1"/>
          </p:cNvSpPr>
          <p:nvPr>
            <p:ph sz="half" idx="34"/>
          </p:nvPr>
        </p:nvSpPr>
        <p:spPr bwMode="invGray">
          <a:xfrm>
            <a:off x="4675773" y="4381200"/>
            <a:ext cx="4104000" cy="1656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39" name="Text Placeholder 5"/>
          <p:cNvSpPr>
            <a:spLocks noGrp="1"/>
          </p:cNvSpPr>
          <p:nvPr>
            <p:ph type="body" sz="quarter" idx="35"/>
          </p:nvPr>
        </p:nvSpPr>
        <p:spPr bwMode="invGray">
          <a:xfrm>
            <a:off x="360001" y="4039524"/>
            <a:ext cx="4104001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kern="1200" dirty="0">
                <a:solidFill>
                  <a:schemeClr val="bg1"/>
                </a:solidFill>
                <a:latin typeface="+mj-lt"/>
                <a:ea typeface="+mn-ea"/>
                <a:cs typeface="Times New Roman" panose="02020603050405020304" pitchFamily="18" charset="0"/>
              </a:defRPr>
            </a:lvl1pPr>
            <a:lvl2pPr>
              <a:defRPr lang="en-US" dirty="0" smtClean="0">
                <a:solidFill>
                  <a:schemeClr val="bg1"/>
                </a:solidFill>
              </a:defRPr>
            </a:lvl2pPr>
            <a:lvl3pPr>
              <a:defRPr lang="en-US" dirty="0" smtClean="0">
                <a:solidFill>
                  <a:schemeClr val="bg1"/>
                </a:solidFill>
              </a:defRPr>
            </a:lvl3pPr>
            <a:lvl4pPr>
              <a:defRPr lang="en-US" dirty="0" smtClean="0">
                <a:solidFill>
                  <a:schemeClr val="bg1"/>
                </a:solidFill>
              </a:defRPr>
            </a:lvl4pPr>
            <a:lvl5pPr>
              <a:defRPr lang="en-US" dirty="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40" name="Text Placeholder 5"/>
          <p:cNvSpPr>
            <a:spLocks noGrp="1"/>
          </p:cNvSpPr>
          <p:nvPr>
            <p:ph type="body" sz="quarter" idx="36"/>
          </p:nvPr>
        </p:nvSpPr>
        <p:spPr bwMode="invGray">
          <a:xfrm>
            <a:off x="4675774" y="4039524"/>
            <a:ext cx="410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746022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22"/>
          </p:nvPr>
        </p:nvSpPr>
        <p:spPr bwMode="invGray"/>
        <p:txBody>
          <a:bodyPr/>
          <a:lstStyle/>
          <a:p>
            <a:fld id="{8353DE9D-7817-4620-8634-496DE2F4B334}" type="datetime1">
              <a:rPr lang="en-GB" smtClean="0">
                <a:solidFill>
                  <a:srgbClr val="F3F3F3"/>
                </a:solidFill>
              </a:rPr>
              <a:pPr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23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4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25"/>
          </p:nvPr>
        </p:nvSpPr>
        <p:spPr bwMode="invGray">
          <a:xfrm>
            <a:off x="359999" y="2160000"/>
            <a:ext cx="2664000" cy="38772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27"/>
          </p:nvPr>
        </p:nvSpPr>
        <p:spPr bwMode="invGray">
          <a:xfrm>
            <a:off x="359999" y="1800000"/>
            <a:ext cx="266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sz="half" idx="29"/>
          </p:nvPr>
        </p:nvSpPr>
        <p:spPr bwMode="invGray">
          <a:xfrm>
            <a:off x="3237886" y="2160000"/>
            <a:ext cx="2664000" cy="38772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7" name="Text Placeholder 5"/>
          <p:cNvSpPr>
            <a:spLocks noGrp="1"/>
          </p:cNvSpPr>
          <p:nvPr>
            <p:ph type="body" sz="quarter" idx="30"/>
          </p:nvPr>
        </p:nvSpPr>
        <p:spPr bwMode="invGray">
          <a:xfrm>
            <a:off x="3237886" y="1800000"/>
            <a:ext cx="266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24" name="Content Placeholder 2"/>
          <p:cNvSpPr>
            <a:spLocks noGrp="1"/>
          </p:cNvSpPr>
          <p:nvPr>
            <p:ph sz="half" idx="31"/>
          </p:nvPr>
        </p:nvSpPr>
        <p:spPr bwMode="invGray">
          <a:xfrm>
            <a:off x="6115773" y="2160000"/>
            <a:ext cx="2664000" cy="38772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25" name="Text Placeholder 5"/>
          <p:cNvSpPr>
            <a:spLocks noGrp="1"/>
          </p:cNvSpPr>
          <p:nvPr>
            <p:ph type="body" sz="quarter" idx="32"/>
          </p:nvPr>
        </p:nvSpPr>
        <p:spPr bwMode="invGray">
          <a:xfrm>
            <a:off x="6115773" y="1800000"/>
            <a:ext cx="266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9693744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left / Text righ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invGray">
          <a:xfrm>
            <a:off x="4675773" y="1800000"/>
            <a:ext cx="4104000" cy="423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7" hasCustomPrompt="1"/>
          </p:nvPr>
        </p:nvSpPr>
        <p:spPr bwMode="invGray">
          <a:xfrm>
            <a:off x="359999" y="1800000"/>
            <a:ext cx="4104000" cy="4237200"/>
          </a:xfrm>
          <a:solidFill>
            <a:schemeClr val="bg1">
              <a:lumMod val="85000"/>
            </a:schemeClr>
          </a:solidFill>
        </p:spPr>
        <p:txBody>
          <a:bodyPr bIns="1980000" anchor="ctr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/>
            </a:pPr>
            <a:r>
              <a:rPr lang="en-GB" noProof="0" dirty="0"/>
              <a:t>Click on Icon to add picture</a:t>
            </a:r>
            <a:br>
              <a:rPr lang="en-GB" noProof="0" dirty="0"/>
            </a:br>
            <a:r>
              <a:rPr lang="en-GB" noProof="0" dirty="0"/>
              <a:t>Change picture either by</a:t>
            </a:r>
            <a:br>
              <a:rPr lang="en-GB" noProof="0" dirty="0"/>
            </a:br>
            <a:r>
              <a:rPr lang="en-GB" noProof="0" dirty="0"/>
              <a:t>right mouse click on picture + „change picture“ </a:t>
            </a:r>
            <a:br>
              <a:rPr lang="en-GB" noProof="0" dirty="0"/>
            </a:br>
            <a:r>
              <a:rPr lang="en-GB" noProof="0" dirty="0"/>
              <a:t>or by deleting picture + resetting slide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8"/>
          </p:nvPr>
        </p:nvSpPr>
        <p:spPr bwMode="invGray"/>
        <p:txBody>
          <a:bodyPr/>
          <a:lstStyle/>
          <a:p>
            <a:fld id="{755F207B-F168-45A4-A6C9-81D32272227D}" type="datetime1">
              <a:rPr lang="en-GB" smtClean="0">
                <a:solidFill>
                  <a:srgbClr val="F3F3F3"/>
                </a:solidFill>
              </a:rPr>
              <a:pPr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9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0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21802807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ation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invGray">
          <a:xfrm>
            <a:off x="4675773" y="1800000"/>
            <a:ext cx="4104000" cy="4237200"/>
          </a:xfrm>
          <a:solidFill>
            <a:srgbClr val="009CDE"/>
          </a:solidFill>
        </p:spPr>
        <p:txBody>
          <a:bodyPr lIns="144000" tIns="144000" rIns="144000" bIns="144000"/>
          <a:lstStyle>
            <a:lvl1pPr>
              <a:defRPr sz="1400" b="1">
                <a:solidFill>
                  <a:schemeClr val="bg1"/>
                </a:solidFill>
                <a:latin typeface="+mn-lt"/>
              </a:defRPr>
            </a:lvl1pPr>
            <a:lvl2pPr>
              <a:defRPr sz="1400">
                <a:solidFill>
                  <a:schemeClr val="bg1"/>
                </a:solidFill>
                <a:latin typeface="+mn-lt"/>
              </a:defRPr>
            </a:lvl2pPr>
            <a:lvl3pPr>
              <a:buClr>
                <a:schemeClr val="bg1"/>
              </a:buClr>
              <a:defRPr sz="1400">
                <a:solidFill>
                  <a:schemeClr val="bg1"/>
                </a:solidFill>
                <a:latin typeface="+mn-lt"/>
              </a:defRPr>
            </a:lvl3pPr>
            <a:lvl4pPr>
              <a:buClr>
                <a:schemeClr val="bg1"/>
              </a:buClr>
              <a:defRPr sz="1400">
                <a:solidFill>
                  <a:schemeClr val="bg1"/>
                </a:solidFill>
                <a:latin typeface="+mn-lt"/>
              </a:defRPr>
            </a:lvl4pPr>
            <a:lvl5pPr>
              <a:buClr>
                <a:schemeClr val="bg1"/>
              </a:buClr>
              <a:defRPr sz="1400">
                <a:solidFill>
                  <a:schemeClr val="bg1"/>
                </a:solidFill>
                <a:latin typeface="+mn-lt"/>
              </a:defRPr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7" hasCustomPrompt="1"/>
          </p:nvPr>
        </p:nvSpPr>
        <p:spPr bwMode="invGray">
          <a:xfrm>
            <a:off x="359999" y="1800000"/>
            <a:ext cx="4104000" cy="4237200"/>
          </a:xfrm>
          <a:solidFill>
            <a:schemeClr val="bg1">
              <a:lumMod val="85000"/>
            </a:schemeClr>
          </a:solidFill>
        </p:spPr>
        <p:txBody>
          <a:bodyPr bIns="1980000" anchor="ctr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/>
            </a:pPr>
            <a:r>
              <a:rPr lang="en-GB" noProof="0" dirty="0"/>
              <a:t>Click on Icon to add picture</a:t>
            </a:r>
            <a:br>
              <a:rPr lang="en-GB" noProof="0" dirty="0"/>
            </a:br>
            <a:r>
              <a:rPr lang="en-GB" noProof="0" dirty="0"/>
              <a:t>Change picture either by</a:t>
            </a:r>
            <a:br>
              <a:rPr lang="en-GB" noProof="0" dirty="0"/>
            </a:br>
            <a:r>
              <a:rPr lang="en-GB" noProof="0" dirty="0"/>
              <a:t>right mouse click on picture + „change picture“ </a:t>
            </a:r>
            <a:br>
              <a:rPr lang="en-GB" noProof="0" dirty="0"/>
            </a:br>
            <a:r>
              <a:rPr lang="en-GB" noProof="0" dirty="0"/>
              <a:t>or by deleting picture + resetting slide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8"/>
          </p:nvPr>
        </p:nvSpPr>
        <p:spPr bwMode="invGray"/>
        <p:txBody>
          <a:bodyPr/>
          <a:lstStyle/>
          <a:p>
            <a:fld id="{7FC61D7B-65C0-4E47-9447-612A84D8D7D3}" type="datetime1">
              <a:rPr lang="en-GB" smtClean="0">
                <a:solidFill>
                  <a:srgbClr val="F3F3F3"/>
                </a:solidFill>
              </a:rPr>
              <a:pPr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9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0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4154481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7" hasCustomPrompt="1"/>
          </p:nvPr>
        </p:nvSpPr>
        <p:spPr bwMode="invGray">
          <a:xfrm>
            <a:off x="359999" y="1800000"/>
            <a:ext cx="8419773" cy="4237200"/>
          </a:xfrm>
          <a:solidFill>
            <a:schemeClr val="bg1">
              <a:lumMod val="85000"/>
            </a:schemeClr>
          </a:solidFill>
        </p:spPr>
        <p:txBody>
          <a:bodyPr bIns="1980000" anchor="ctr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/>
            </a:pPr>
            <a:r>
              <a:rPr lang="en-GB" noProof="0" dirty="0"/>
              <a:t>Click on Icon to add picture</a:t>
            </a:r>
            <a:br>
              <a:rPr lang="en-GB" noProof="0" dirty="0"/>
            </a:br>
            <a:r>
              <a:rPr lang="en-GB" noProof="0" dirty="0"/>
              <a:t>Change picture either by</a:t>
            </a:r>
            <a:br>
              <a:rPr lang="en-GB" noProof="0" dirty="0"/>
            </a:br>
            <a:r>
              <a:rPr lang="en-GB" noProof="0" dirty="0"/>
              <a:t>right mouse click on picture + „change picture“ </a:t>
            </a:r>
            <a:br>
              <a:rPr lang="en-GB" noProof="0" dirty="0"/>
            </a:br>
            <a:r>
              <a:rPr lang="en-GB" noProof="0" dirty="0"/>
              <a:t>or by deleting picture + resetting slide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8"/>
          </p:nvPr>
        </p:nvSpPr>
        <p:spPr bwMode="invGray"/>
        <p:txBody>
          <a:bodyPr/>
          <a:lstStyle/>
          <a:p>
            <a:fld id="{065788F1-1280-45BD-A511-3AFCEC335E65}" type="datetime1">
              <a:rPr lang="en-GB" smtClean="0">
                <a:solidFill>
                  <a:srgbClr val="F3F3F3"/>
                </a:solidFill>
              </a:rPr>
              <a:pPr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9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20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1651602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74A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invGray">
          <a:xfrm>
            <a:off x="359999" y="359999"/>
            <a:ext cx="6120000" cy="720000"/>
          </a:xfrm>
          <a:prstGeom prst="rect">
            <a:avLst/>
          </a:prstGeom>
        </p:spPr>
        <p:txBody>
          <a:bodyPr vert="horz" lIns="18000" tIns="0" rIns="360000" bIns="0" rtlCol="0" anchor="b">
            <a:noAutofit/>
          </a:bodyPr>
          <a:lstStyle/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invGray">
          <a:xfrm>
            <a:off x="360001" y="1800000"/>
            <a:ext cx="8424001" cy="4237200"/>
          </a:xfrm>
          <a:prstGeom prst="rect">
            <a:avLst/>
          </a:prstGeom>
        </p:spPr>
        <p:txBody>
          <a:bodyPr vert="horz" lIns="18000" tIns="0" rIns="18000" bIns="0" rtlCol="0">
            <a:noAutofit/>
          </a:bodyPr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invGray">
          <a:xfrm>
            <a:off x="360001" y="6580588"/>
            <a:ext cx="592501" cy="180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800">
                <a:solidFill>
                  <a:schemeClr val="bg2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defTabSz="457200"/>
            <a:fld id="{D4200268-D81F-4DE3-99EC-19C68993015F}" type="datetime1">
              <a:rPr lang="en-GB" smtClean="0">
                <a:solidFill>
                  <a:srgbClr val="F3F3F3"/>
                </a:solidFill>
              </a:rPr>
              <a:pPr defTabSz="457200"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invGray">
          <a:xfrm>
            <a:off x="1044744" y="6580588"/>
            <a:ext cx="1698456" cy="180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800">
                <a:solidFill>
                  <a:schemeClr val="bg2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defTabSz="457200"/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invGray">
          <a:xfrm>
            <a:off x="8562325" y="6580588"/>
            <a:ext cx="217448" cy="180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800" b="0">
                <a:solidFill>
                  <a:schemeClr val="bg2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defTabSz="457200"/>
            <a:fld id="{A74CE0EA-F3B5-4684-BA10-C594598FDB9C}" type="slidenum">
              <a:rPr lang="en-GB" smtClean="0">
                <a:solidFill>
                  <a:srgbClr val="F3F3F3"/>
                </a:solidFill>
              </a:rPr>
              <a:pPr defTabSz="457200"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 bwMode="invGray">
          <a:xfrm>
            <a:off x="6803373" y="371958"/>
            <a:ext cx="1976400" cy="694800"/>
          </a:xfrm>
          <a:prstGeom prst="rect">
            <a:avLst/>
          </a:prstGeom>
          <a:blipFill dpi="0" rotWithShape="1">
            <a:blip r:embed="rId17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2287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  <p:sldLayoutId id="2147483689" r:id="rId1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1000"/>
        </a:spcBef>
        <a:spcAft>
          <a:spcPts val="600"/>
        </a:spcAft>
        <a:buClr>
          <a:schemeClr val="bg1"/>
        </a:buClr>
        <a:buSzPct val="80000"/>
        <a:buFontTx/>
        <a:buNone/>
        <a:defRPr sz="1400" b="0" kern="1200">
          <a:solidFill>
            <a:schemeClr val="bg1"/>
          </a:solidFill>
          <a:latin typeface="+mn-lt"/>
          <a:ea typeface="+mn-ea"/>
          <a:cs typeface="Times New Roman" panose="02020603050405020304" pitchFamily="18" charset="0"/>
        </a:defRPr>
      </a:lvl1pPr>
      <a:lvl2pPr marL="466725" indent="-285750" algn="l" defTabSz="914400" rtl="0" eaLnBrk="1" latinLnBrk="0" hangingPunct="1">
        <a:lnSpc>
          <a:spcPct val="110000"/>
        </a:lnSpc>
        <a:spcBef>
          <a:spcPts val="500"/>
        </a:spcBef>
        <a:spcAft>
          <a:spcPts val="600"/>
        </a:spcAft>
        <a:buClr>
          <a:schemeClr val="bg1"/>
        </a:buClr>
        <a:buSzPct val="100000"/>
        <a:buFont typeface="Arial" panose="020B0604020202020204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2pPr>
      <a:lvl3pPr marL="827087" indent="-285750" algn="l" defTabSz="914400" rtl="0" eaLnBrk="1" latinLnBrk="0" hangingPunct="1">
        <a:lnSpc>
          <a:spcPct val="110000"/>
        </a:lnSpc>
        <a:spcBef>
          <a:spcPts val="500"/>
        </a:spcBef>
        <a:spcAft>
          <a:spcPts val="600"/>
        </a:spcAft>
        <a:buClr>
          <a:schemeClr val="bg1"/>
        </a:buClr>
        <a:buSzPct val="100000"/>
        <a:buFont typeface="Arial" panose="020B0604020202020204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3pPr>
      <a:lvl4pPr marL="1179513" indent="-285750" algn="l" defTabSz="914400" rtl="0" eaLnBrk="1" latinLnBrk="0" hangingPunct="1">
        <a:lnSpc>
          <a:spcPct val="110000"/>
        </a:lnSpc>
        <a:spcBef>
          <a:spcPts val="500"/>
        </a:spcBef>
        <a:spcAft>
          <a:spcPts val="600"/>
        </a:spcAft>
        <a:buClr>
          <a:schemeClr val="bg1"/>
        </a:buClr>
        <a:buSzPct val="100000"/>
        <a:buFont typeface="Arial" panose="020B0604020202020204" pitchFamily="34" charset="0"/>
        <a:buChar char="•"/>
        <a:tabLst>
          <a:tab pos="1074738" algn="l"/>
        </a:tabLst>
        <a:defRPr sz="1400" kern="1200">
          <a:solidFill>
            <a:schemeClr val="bg1"/>
          </a:solidFill>
          <a:latin typeface="+mn-lt"/>
          <a:ea typeface="+mn-ea"/>
          <a:cs typeface="+mn-cs"/>
        </a:defRPr>
      </a:lvl4pPr>
      <a:lvl5pPr marL="1616075" indent="-358775" algn="l" defTabSz="914400" rtl="0" eaLnBrk="1" latinLnBrk="0" hangingPunct="1">
        <a:lnSpc>
          <a:spcPct val="110000"/>
        </a:lnSpc>
        <a:spcBef>
          <a:spcPts val="500"/>
        </a:spcBef>
        <a:spcAft>
          <a:spcPts val="600"/>
        </a:spcAft>
        <a:buClr>
          <a:schemeClr val="bg1"/>
        </a:buClr>
        <a:buSzPct val="100000"/>
        <a:buFont typeface="Arial" panose="020B0604020202020204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5pPr>
      <a:lvl6pPr marL="2062163" indent="-358775" algn="l" defTabSz="914400" rtl="0" eaLnBrk="1" latinLnBrk="0" hangingPunct="1">
        <a:lnSpc>
          <a:spcPct val="90000"/>
        </a:lnSpc>
        <a:spcBef>
          <a:spcPts val="500"/>
        </a:spcBef>
        <a:buClr>
          <a:schemeClr val="bg1"/>
        </a:buClr>
        <a:buFont typeface="Arial" panose="020B0604020202020204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1131">
          <p15:clr>
            <a:srgbClr val="F26B43"/>
          </p15:clr>
        </p15:guide>
        <p15:guide id="2" orient="horz" pos="3809">
          <p15:clr>
            <a:srgbClr val="F26B43"/>
          </p15:clr>
        </p15:guide>
        <p15:guide id="3" pos="2880">
          <p15:clr>
            <a:srgbClr val="F26B43"/>
          </p15:clr>
        </p15:guide>
        <p15:guide id="4" pos="227">
          <p15:clr>
            <a:srgbClr val="F26B43"/>
          </p15:clr>
        </p15:guide>
        <p15:guide id="5" pos="5534">
          <p15:clr>
            <a:srgbClr val="F26B43"/>
          </p15:clr>
        </p15:guide>
        <p15:guide id="6" pos="2821">
          <p15:clr>
            <a:srgbClr val="F26B43"/>
          </p15:clr>
        </p15:guide>
        <p15:guide id="7" pos="2939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6B2DB7A0-3D4A-4836-BF2D-52145D2552AE}" type="datetimeFigureOut">
              <a:rPr lang="en-GB" smtClean="0"/>
              <a:t>19/07/2019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795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0" y="2256312"/>
            <a:ext cx="8763000" cy="2048988"/>
          </a:xfrm>
        </p:spPr>
        <p:txBody>
          <a:bodyPr/>
          <a:lstStyle/>
          <a:p>
            <a:r>
              <a:rPr lang="en-US" sz="3200" dirty="0"/>
              <a:t>Group exercise 3:</a:t>
            </a:r>
            <a:br>
              <a:rPr lang="en-US" sz="3200" dirty="0"/>
            </a:br>
            <a:r>
              <a:rPr lang="en-US" sz="3200" dirty="0"/>
              <a:t>NHWA implementation roadmap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Health Workforce Department, WHO, Geneva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4517" y="412402"/>
            <a:ext cx="3176587" cy="1116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xmlns="" id="{241A7E60-6F1B-4BF6-B656-92B33B811C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54621" y="5625355"/>
            <a:ext cx="8408379" cy="2880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37574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xmlns="" id="{4195BA4B-D11C-4898-8112-D9EA4DFB8D5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49892325"/>
              </p:ext>
            </p:extLst>
          </p:nvPr>
        </p:nvGraphicFramePr>
        <p:xfrm>
          <a:off x="177629" y="1120978"/>
          <a:ext cx="8640960" cy="118368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3072">
                  <a:extLst>
                    <a:ext uri="{9D8B030D-6E8A-4147-A177-3AD203B41FA5}">
                      <a16:colId xmlns:a16="http://schemas.microsoft.com/office/drawing/2014/main" xmlns="" val="386902660"/>
                    </a:ext>
                  </a:extLst>
                </a:gridCol>
                <a:gridCol w="2574402">
                  <a:extLst>
                    <a:ext uri="{9D8B030D-6E8A-4147-A177-3AD203B41FA5}">
                      <a16:colId xmlns:a16="http://schemas.microsoft.com/office/drawing/2014/main" xmlns="" val="3862502949"/>
                    </a:ext>
                  </a:extLst>
                </a:gridCol>
                <a:gridCol w="1911743">
                  <a:extLst>
                    <a:ext uri="{9D8B030D-6E8A-4147-A177-3AD203B41FA5}">
                      <a16:colId xmlns:a16="http://schemas.microsoft.com/office/drawing/2014/main" xmlns="" val="3895011504"/>
                    </a:ext>
                  </a:extLst>
                </a:gridCol>
                <a:gridCol w="1911743">
                  <a:extLst>
                    <a:ext uri="{9D8B030D-6E8A-4147-A177-3AD203B41FA5}">
                      <a16:colId xmlns:a16="http://schemas.microsoft.com/office/drawing/2014/main" xmlns="" val="2885687560"/>
                    </a:ext>
                  </a:extLst>
                </a:gridCol>
              </a:tblGrid>
              <a:tr h="681159">
                <a:tc>
                  <a:txBody>
                    <a:bodyPr/>
                    <a:lstStyle/>
                    <a:p>
                      <a:r>
                        <a:rPr lang="en-US" dirty="0"/>
                        <a:t>Steps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Actions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Timeline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Key actors in the country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632718972"/>
                  </a:ext>
                </a:extLst>
              </a:tr>
              <a:tr h="537589">
                <a:tc>
                  <a:txBody>
                    <a:bodyPr/>
                    <a:lstStyle/>
                    <a:p>
                      <a:r>
                        <a:rPr lang="en-US" dirty="0"/>
                        <a:t>Governmental buy-in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Receive approval to be POC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Completed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HHS Senior Leadership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70935785"/>
                  </a:ext>
                </a:extLst>
              </a:tr>
              <a:tr h="537589">
                <a:tc>
                  <a:txBody>
                    <a:bodyPr/>
                    <a:lstStyle/>
                    <a:p>
                      <a:r>
                        <a:rPr lang="en-US" dirty="0"/>
                        <a:t>Governance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Only include USG generated publicly available data sets, plus</a:t>
                      </a:r>
                      <a:r>
                        <a:rPr lang="en-US" baseline="0" dirty="0" smtClean="0"/>
                        <a:t> association data sets under terms of agreements related to public dissemination. (Similar to process for OECD data submission)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N/A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29967175"/>
                  </a:ext>
                </a:extLst>
              </a:tr>
              <a:tr h="537589">
                <a:tc>
                  <a:txBody>
                    <a:bodyPr/>
                    <a:lstStyle/>
                    <a:p>
                      <a:r>
                        <a:rPr lang="en-US" dirty="0"/>
                        <a:t>Scoping and planning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Identify subset</a:t>
                      </a:r>
                      <a:r>
                        <a:rPr lang="en-US" baseline="0" dirty="0" smtClean="0"/>
                        <a:t> of indicators that meet governance criteria.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~2 months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NCHWA</a:t>
                      </a:r>
                      <a:r>
                        <a:rPr lang="en-US" baseline="0" dirty="0" smtClean="0"/>
                        <a:t> developed, cleared by HHS Senior Leadership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9431389"/>
                  </a:ext>
                </a:extLst>
              </a:tr>
              <a:tr h="537589">
                <a:tc>
                  <a:txBody>
                    <a:bodyPr/>
                    <a:lstStyle/>
                    <a:p>
                      <a:r>
                        <a:rPr lang="en-US" dirty="0"/>
                        <a:t>Legal framework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Only</a:t>
                      </a:r>
                      <a:r>
                        <a:rPr lang="en-US" baseline="0" dirty="0" smtClean="0"/>
                        <a:t> include d</a:t>
                      </a:r>
                      <a:r>
                        <a:rPr lang="en-US" dirty="0" smtClean="0"/>
                        <a:t>ata</a:t>
                      </a:r>
                      <a:r>
                        <a:rPr lang="en-US" baseline="0" dirty="0" smtClean="0"/>
                        <a:t> made public from other agencies; other data sets can only be used in accordance with data sharing policies.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N/A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93971910"/>
                  </a:ext>
                </a:extLst>
              </a:tr>
              <a:tr h="747581">
                <a:tc>
                  <a:txBody>
                    <a:bodyPr/>
                    <a:lstStyle/>
                    <a:p>
                      <a:r>
                        <a:rPr lang="en-US" dirty="0"/>
                        <a:t>Data compilation and analysis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NCHWA</a:t>
                      </a:r>
                      <a:r>
                        <a:rPr lang="en-US" baseline="0" dirty="0" smtClean="0"/>
                        <a:t> to c</a:t>
                      </a:r>
                      <a:r>
                        <a:rPr lang="en-US" dirty="0" smtClean="0"/>
                        <a:t>ompile data from sources (similar to process for OECD data reporting).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~4 months (schedule for certain indicators varies based on data releases</a:t>
                      </a:r>
                      <a:r>
                        <a:rPr lang="en-US" baseline="0" dirty="0" smtClean="0"/>
                        <a:t> and purchases)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NCHWA/HHS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63499124"/>
                  </a:ext>
                </a:extLst>
              </a:tr>
              <a:tr h="537589">
                <a:tc>
                  <a:txBody>
                    <a:bodyPr/>
                    <a:lstStyle/>
                    <a:p>
                      <a:r>
                        <a:rPr lang="en-US" dirty="0"/>
                        <a:t>Validation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POC</a:t>
                      </a:r>
                      <a:r>
                        <a:rPr lang="en-US" baseline="0" dirty="0" smtClean="0"/>
                        <a:t> and data analysts are in same unit.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~1 month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NCHWA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25808835"/>
                  </a:ext>
                </a:extLst>
              </a:tr>
              <a:tr h="537589">
                <a:tc>
                  <a:txBody>
                    <a:bodyPr/>
                    <a:lstStyle/>
                    <a:p>
                      <a:r>
                        <a:rPr lang="en-US" dirty="0"/>
                        <a:t>Dissemination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Data is disseminated separately in accordance with Agency-specific policies.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Time varies by Agency.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Agency-specific.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8838633"/>
                  </a:ext>
                </a:extLst>
              </a:tr>
              <a:tr h="747581">
                <a:tc>
                  <a:txBody>
                    <a:bodyPr/>
                    <a:lstStyle/>
                    <a:p>
                      <a:r>
                        <a:rPr lang="en-US" dirty="0"/>
                        <a:t>Process revision / sustainability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Annually review what</a:t>
                      </a:r>
                      <a:r>
                        <a:rPr lang="en-US" baseline="0" dirty="0" smtClean="0"/>
                        <a:t> additional indicators and </a:t>
                      </a:r>
                      <a:r>
                        <a:rPr lang="en-US" baseline="0" dirty="0" err="1" smtClean="0"/>
                        <a:t>disssaggregates</a:t>
                      </a:r>
                      <a:r>
                        <a:rPr lang="en-US" baseline="0" dirty="0" smtClean="0"/>
                        <a:t> to include/exclude for future data sharing.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~12 months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NCHWA/HHS for reviewing governance</a:t>
                      </a:r>
                      <a:r>
                        <a:rPr lang="en-US" baseline="0" dirty="0" smtClean="0"/>
                        <a:t> and scope.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19078536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xmlns="" id="{FF0FC3C9-E005-49BC-8143-21B078497C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074448"/>
          </a:xfrm>
        </p:spPr>
        <p:txBody>
          <a:bodyPr>
            <a:noAutofit/>
          </a:bodyPr>
          <a:lstStyle/>
          <a:p>
            <a:r>
              <a:rPr lang="en-US" sz="3200" dirty="0"/>
              <a:t>Roadmap with major steps to be developed</a:t>
            </a:r>
          </a:p>
        </p:txBody>
      </p:sp>
    </p:spTree>
    <p:extLst>
      <p:ext uri="{BB962C8B-B14F-4D97-AF65-F5344CB8AC3E}">
        <p14:creationId xmlns:p14="http://schemas.microsoft.com/office/powerpoint/2010/main" val="1296316846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3_Office Theme">
  <a:themeElements>
    <a:clrScheme name="WHO PPT color scheme 2016">
      <a:dk1>
        <a:sysClr val="windowText" lastClr="000000"/>
      </a:dk1>
      <a:lt1>
        <a:sysClr val="window" lastClr="FFFFFF"/>
      </a:lt1>
      <a:dk2>
        <a:srgbClr val="009CDE"/>
      </a:dk2>
      <a:lt2>
        <a:srgbClr val="F3F3F3"/>
      </a:lt2>
      <a:accent1>
        <a:srgbClr val="009CDE"/>
      </a:accent1>
      <a:accent2>
        <a:srgbClr val="183C5C"/>
      </a:accent2>
      <a:accent3>
        <a:srgbClr val="66C4EB"/>
      </a:accent3>
      <a:accent4>
        <a:srgbClr val="9B9B9B"/>
      </a:accent4>
      <a:accent5>
        <a:srgbClr val="CCEBF8"/>
      </a:accent5>
      <a:accent6>
        <a:srgbClr val="C9C9C9"/>
      </a:accent6>
      <a:hlink>
        <a:srgbClr val="009CDE"/>
      </a:hlink>
      <a:folHlink>
        <a:srgbClr val="B2B2B2"/>
      </a:folHlink>
    </a:clrScheme>
    <a:fontScheme name="WHO Fonts PPT 2016">
      <a:majorFont>
        <a:latin typeface="Ebrima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CE6180FE3D17B4BB93FF40C93C39535" ma:contentTypeVersion="5" ma:contentTypeDescription="Create a new document." ma:contentTypeScope="" ma:versionID="3bd4de9b2541d030209c8706fe1ccd97">
  <xsd:schema xmlns:xsd="http://www.w3.org/2001/XMLSchema" xmlns:xs="http://www.w3.org/2001/XMLSchema" xmlns:p="http://schemas.microsoft.com/office/2006/metadata/properties" xmlns:ns1="http://schemas.microsoft.com/sharepoint/v3" xmlns:ns2="1b121831-5769-4ac6-a43d-b7a44441bbf7" xmlns:ns3="f89c1f2e-6fad-4ddb-9b8d-2fc90c6c7eef" targetNamespace="http://schemas.microsoft.com/office/2006/metadata/properties" ma:root="true" ma:fieldsID="e60abcda734f940a1ef27b562a8d9f07" ns1:_="" ns2:_="" ns3:_="">
    <xsd:import namespace="http://schemas.microsoft.com/sharepoint/v3"/>
    <xsd:import namespace="1b121831-5769-4ac6-a43d-b7a44441bbf7"/>
    <xsd:import namespace="f89c1f2e-6fad-4ddb-9b8d-2fc90c6c7ee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1:PublishingStartDate" minOccurs="0"/>
                <xsd:element ref="ns1:PublishingExpirationDate" minOccurs="0"/>
                <xsd:element ref="ns3:SharedWithUsers" minOccurs="0"/>
                <xsd:element ref="ns3:SharedWithDetails" minOccurs="0"/>
                <xsd:element ref="ns3:_dlc_DocId" minOccurs="0"/>
                <xsd:element ref="ns3:_dlc_DocIdUrl" minOccurs="0"/>
                <xsd:element ref="ns3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10" nillable="true" ma:displayName="Scheduling Start Date" ma:description="Scheduling Start Date is a site column created by the Publishing feature. It is used to specify the date and time on which this page will first appear to site visitors." ma:internalName="PublishingStartDate">
      <xsd:simpleType>
        <xsd:restriction base="dms:Unknown"/>
      </xsd:simpleType>
    </xsd:element>
    <xsd:element name="PublishingExpirationDate" ma:index="11" nillable="true" ma:displayName="Scheduling End Date" ma:description="Scheduling End Date is a site column created by the Publishing feature. It is used to specify the date and time on which this page will no longer appear to site visitors.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b121831-5769-4ac6-a43d-b7a44441bb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89c1f2e-6fad-4ddb-9b8d-2fc90c6c7eef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_dlc_DocId" ma:index="14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5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6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_dlc_DocId xmlns="f89c1f2e-6fad-4ddb-9b8d-2fc90c6c7eef">S2XDK6ZE62HX-2102554853-38</_dlc_DocId>
    <_dlc_DocIdUrl xmlns="f89c1f2e-6fad-4ddb-9b8d-2fc90c6c7eef">
      <Url>https://paho.sharepoint.com/_layouts/15/DocIdRedir.aspx?ID=S2XDK6ZE62HX-2102554853-38</Url>
      <Description>S2XDK6ZE62HX-2102554853-38</Description>
    </_dlc_DocIdUrl>
  </documentManagement>
</p:properties>
</file>

<file path=customXml/itemProps1.xml><?xml version="1.0" encoding="utf-8"?>
<ds:datastoreItem xmlns:ds="http://schemas.openxmlformats.org/officeDocument/2006/customXml" ds:itemID="{4C66EB8B-0EA8-4644-B8F0-A3BB30500253}"/>
</file>

<file path=customXml/itemProps2.xml><?xml version="1.0" encoding="utf-8"?>
<ds:datastoreItem xmlns:ds="http://schemas.openxmlformats.org/officeDocument/2006/customXml" ds:itemID="{0277F4E4-0B7A-4811-B958-50071A3838DE}"/>
</file>

<file path=customXml/itemProps3.xml><?xml version="1.0" encoding="utf-8"?>
<ds:datastoreItem xmlns:ds="http://schemas.openxmlformats.org/officeDocument/2006/customXml" ds:itemID="{12083857-D573-4D43-8F11-4C18C3129623}"/>
</file>

<file path=customXml/itemProps4.xml><?xml version="1.0" encoding="utf-8"?>
<ds:datastoreItem xmlns:ds="http://schemas.openxmlformats.org/officeDocument/2006/customXml" ds:itemID="{2E0010CB-0A2A-4A55-9C2B-BD493C20E4EF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951</TotalTime>
  <Words>215</Words>
  <Application>Microsoft Office PowerPoint</Application>
  <PresentationFormat>On-screen Show (4:3)</PresentationFormat>
  <Paragraphs>37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3_Office Theme</vt:lpstr>
      <vt:lpstr>Waveform</vt:lpstr>
      <vt:lpstr>Group exercise 3: NHWA implementation roadmap </vt:lpstr>
      <vt:lpstr>Roadmap with major steps to be developed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Group exercise 3: NHWA implementation roadmap</dc:title>
  <dc:creator>SAARES, Aurora</dc:creator>
  <cp:lastModifiedBy>Oris</cp:lastModifiedBy>
  <cp:revision>4</cp:revision>
  <dcterms:created xsi:type="dcterms:W3CDTF">2019-07-17T11:46:42Z</dcterms:created>
  <dcterms:modified xsi:type="dcterms:W3CDTF">2019-07-19T12:34:11Z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0x0101004CE6180FE3D17B4BB93FF40C93C39535</vt:lpwstr>
  </property>
  <property fmtid="{D5CDD505-2E9C-101B-9397-08002B2CF9AE}" pid="3" name="_dlc_DocIdItemGuid">
    <vt:lpwstr>3b2f4636-e53c-42a0-bbf1-59b2084d653c</vt:lpwstr>
  </property>
</Properties>
</file>