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5"/>
    <p:sldMasterId id="2147483690" r:id="rId6"/>
  </p:sldMasterIdLst>
  <p:sldIdLst>
    <p:sldId id="259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3" autoAdjust="0"/>
    <p:restoredTop sz="94660"/>
  </p:normalViewPr>
  <p:slideViewPr>
    <p:cSldViewPr snapToGrid="0">
      <p:cViewPr>
        <p:scale>
          <a:sx n="100" d="100"/>
          <a:sy n="100" d="100"/>
        </p:scale>
        <p:origin x="1584" y="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06/08/2019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‹Nº›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06/08/2019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‹Nº›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06/08/2019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069161"/>
              </p:ext>
            </p:extLst>
          </p:nvPr>
        </p:nvGraphicFramePr>
        <p:xfrm>
          <a:off x="190500" y="1264950"/>
          <a:ext cx="8701980" cy="5447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>
                  <a:extLst>
                    <a:ext uri="{9D8B030D-6E8A-4147-A177-3AD203B41FA5}">
                      <a16:colId xmlns="" xmlns:a16="http://schemas.microsoft.com/office/drawing/2014/main" val="386902660"/>
                    </a:ext>
                  </a:extLst>
                </a:gridCol>
                <a:gridCol w="1714500">
                  <a:extLst>
                    <a:ext uri="{9D8B030D-6E8A-4147-A177-3AD203B41FA5}">
                      <a16:colId xmlns="" xmlns:a16="http://schemas.microsoft.com/office/drawing/2014/main" val="3862502949"/>
                    </a:ext>
                  </a:extLst>
                </a:gridCol>
                <a:gridCol w="1619250">
                  <a:extLst>
                    <a:ext uri="{9D8B030D-6E8A-4147-A177-3AD203B41FA5}">
                      <a16:colId xmlns="" xmlns:a16="http://schemas.microsoft.com/office/drawing/2014/main" val="3895011504"/>
                    </a:ext>
                  </a:extLst>
                </a:gridCol>
                <a:gridCol w="3806130">
                  <a:extLst>
                    <a:ext uri="{9D8B030D-6E8A-4147-A177-3AD203B41FA5}">
                      <a16:colId xmlns=""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sz="1200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2718972"/>
                  </a:ext>
                </a:extLst>
              </a:tr>
              <a:tr h="749466">
                <a:tc>
                  <a:txBody>
                    <a:bodyPr/>
                    <a:lstStyle/>
                    <a:p>
                      <a:r>
                        <a:rPr lang="en-US" sz="1200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Convene meeting with Management team at the MHW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immediate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Minister, PS and Programme Heads</a:t>
                      </a:r>
                    </a:p>
                    <a:p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at the Ministry of Health and Wellness (MHW)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sz="1200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Establish a multi sector, multi</a:t>
                      </a:r>
                      <a:r>
                        <a:rPr lang="en-US" sz="1200" baseline="0" dirty="0" smtClean="0"/>
                        <a:t> stakeholder Committee.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Medium term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MHW, Ministry</a:t>
                      </a:r>
                      <a:r>
                        <a:rPr lang="en-US" sz="1200" baseline="0" dirty="0" smtClean="0"/>
                        <a:t> Of Finance</a:t>
                      </a:r>
                      <a:r>
                        <a:rPr lang="en-US" sz="1200" dirty="0" smtClean="0"/>
                        <a:t> (MOF), Barbados Statistical Service, (BSS), Ministry Of Labour (MOL), Ministry of Education (MOE) , Ministry of the Public Service (MPS), Nursing Council of Barbados (NCOB), Barbados Nurses Association (BNA), Barbados Association of Medical Practitioners (BAMP)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sz="1200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Conduct a review of the state of the HRH Information System in Barbados.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Long term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PAHO,MOF,BSS,MOL,MOE, MOL, MPS, BNA,MPS,BNA.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9431389"/>
                  </a:ext>
                </a:extLst>
              </a:tr>
              <a:tr h="328461">
                <a:tc>
                  <a:txBody>
                    <a:bodyPr/>
                    <a:lstStyle/>
                    <a:p>
                      <a:r>
                        <a:rPr lang="en-US" sz="1200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3971910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r>
                        <a:rPr lang="en-US" sz="1200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349912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sz="1200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580883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r>
                        <a:rPr lang="en-US" sz="1200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8838633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r>
                        <a:rPr lang="en-US" sz="1200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=""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S2XDK6ZE62HX-2102554853-39</_dlc_DocId>
    <_dlc_DocIdUrl xmlns="f89c1f2e-6fad-4ddb-9b8d-2fc90c6c7eef">
      <Url>https://paho.sharepoint.com/_layouts/15/DocIdRedir.aspx?ID=S2XDK6ZE62HX-2102554853-39</Url>
      <Description>S2XDK6ZE62HX-2102554853-39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5C79F5-9BB8-4A09-9D5C-020305E5963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6E449B7-7D33-4AE7-BFD3-0D592DE68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b121831-5769-4ac6-a43d-b7a44441bbf7"/>
    <ds:schemaRef ds:uri="f89c1f2e-6fad-4ddb-9b8d-2fc90c6c7e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DC0603-5132-449F-AC86-133E9852362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f89c1f2e-6fad-4ddb-9b8d-2fc90c6c7eef"/>
  </ds:schemaRefs>
</ds:datastoreItem>
</file>

<file path=customXml/itemProps4.xml><?xml version="1.0" encoding="utf-8"?>
<ds:datastoreItem xmlns:ds="http://schemas.openxmlformats.org/officeDocument/2006/customXml" ds:itemID="{202D206C-42CA-47C7-9E99-7563E69FCC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163</Words>
  <Application>Microsoft Office PowerPoint</Application>
  <PresentationFormat>Presentación en pantalla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Candara</vt:lpstr>
      <vt:lpstr>Ebrima</vt:lpstr>
      <vt:lpstr>Symbol</vt:lpstr>
      <vt:lpstr>Times New Roman</vt:lpstr>
      <vt:lpstr>3_Office Theme</vt:lpstr>
      <vt:lpstr>Waveform</vt:lpstr>
      <vt:lpstr>Group exercise 3: NHWA implementation roadmap </vt:lpstr>
      <vt:lpstr>Roadmap with major steps to be developed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</dc:title>
  <dc:creator>SAARES, Aurora</dc:creator>
  <cp:lastModifiedBy>Marco Ramirez</cp:lastModifiedBy>
  <cp:revision>7</cp:revision>
  <dcterms:created xsi:type="dcterms:W3CDTF">2019-07-17T11:46:42Z</dcterms:created>
  <dcterms:modified xsi:type="dcterms:W3CDTF">2019-08-06T13:52:16Z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6660cf0c-5ac9-484a-a2dc-c993bf9561f7</vt:lpwstr>
  </property>
</Properties>
</file>