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323661"/>
              </p:ext>
            </p:extLst>
          </p:nvPr>
        </p:nvGraphicFramePr>
        <p:xfrm>
          <a:off x="251520" y="1268760"/>
          <a:ext cx="8640960" cy="17048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</a:t>
                      </a:r>
                      <a:r>
                        <a:rPr lang="en-US" baseline="0" dirty="0" smtClean="0"/>
                        <a:t> a meeting with members of our IT team discuss this workshop and the benefits this platform would bring to the further enhancement of our very own GHIS </a:t>
                      </a:r>
                    </a:p>
                    <a:p>
                      <a:r>
                        <a:rPr lang="en-US" baseline="0" dirty="0" smtClean="0"/>
                        <a:t>Arrange a meeting with our policy group to discuss pros and cons of both </a:t>
                      </a:r>
                      <a:r>
                        <a:rPr lang="en-US" baseline="0" dirty="0" err="1" smtClean="0"/>
                        <a:t>systems.Also</a:t>
                      </a:r>
                      <a:r>
                        <a:rPr lang="en-US" baseline="0" dirty="0" smtClean="0"/>
                        <a:t> demonstrate functionality so they would get a clear understanding of the system.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Short term</a:t>
                      </a:r>
                    </a:p>
                    <a:p>
                      <a:r>
                        <a:rPr lang="en-US" dirty="0" smtClean="0"/>
                        <a:t>September 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Permanent </a:t>
                      </a:r>
                      <a:r>
                        <a:rPr lang="en-US" dirty="0" err="1" smtClean="0"/>
                        <a:t>Secretary,Chief</a:t>
                      </a:r>
                      <a:r>
                        <a:rPr lang="en-US" baseline="0" dirty="0" smtClean="0"/>
                        <a:t> medical </a:t>
                      </a:r>
                      <a:r>
                        <a:rPr lang="en-US" baseline="0" dirty="0" err="1" smtClean="0"/>
                        <a:t>Officer,Deputy</a:t>
                      </a:r>
                      <a:r>
                        <a:rPr lang="en-US" baseline="0" dirty="0" smtClean="0"/>
                        <a:t> Chief Medical </a:t>
                      </a:r>
                      <a:r>
                        <a:rPr lang="en-US" baseline="0" dirty="0" err="1" smtClean="0"/>
                        <a:t>Officer,Deputy</a:t>
                      </a:r>
                      <a:r>
                        <a:rPr lang="en-US" baseline="0" dirty="0" smtClean="0"/>
                        <a:t> Permanent Secretary A, Director Regional Health Services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Engage</a:t>
                      </a:r>
                      <a:r>
                        <a:rPr lang="en-US" baseline="0" dirty="0" smtClean="0"/>
                        <a:t> the General Nursing Council, Midwives Association, Director of Nursing Services and Nurses Association, GPHC Board of Directors.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r>
                        <a:rPr lang="en-US" baseline="0" dirty="0" smtClean="0"/>
                        <a:t> term</a:t>
                      </a:r>
                    </a:p>
                    <a:p>
                      <a:r>
                        <a:rPr lang="en-US" baseline="0" dirty="0" smtClean="0"/>
                        <a:t>Nov 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Nursing Council and Association,</a:t>
                      </a:r>
                    </a:p>
                    <a:p>
                      <a:r>
                        <a:rPr lang="en-US" dirty="0" smtClean="0"/>
                        <a:t>GPHC Board representative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Meticulously examine the</a:t>
                      </a:r>
                      <a:r>
                        <a:rPr lang="en-US" baseline="0" dirty="0" smtClean="0"/>
                        <a:t> system to identify where we are at this point and how to bridge the gap so as to reach our desired 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Short term</a:t>
                      </a:r>
                    </a:p>
                    <a:p>
                      <a:r>
                        <a:rPr lang="en-US" dirty="0" smtClean="0"/>
                        <a:t>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Aug,2019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Permanent</a:t>
                      </a:r>
                      <a:r>
                        <a:rPr lang="en-US" baseline="0" dirty="0" smtClean="0"/>
                        <a:t> Secretary,</a:t>
                      </a:r>
                    </a:p>
                    <a:p>
                      <a:r>
                        <a:rPr lang="en-US" baseline="0" dirty="0" smtClean="0"/>
                        <a:t>Deputy Permanent Secretary,</a:t>
                      </a:r>
                    </a:p>
                    <a:p>
                      <a:r>
                        <a:rPr lang="en-US" baseline="0" dirty="0" smtClean="0"/>
                        <a:t>Director 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Engage</a:t>
                      </a:r>
                      <a:r>
                        <a:rPr lang="en-US" baseline="0" dirty="0" smtClean="0"/>
                        <a:t> PAHO for technical support and guidance before approaching PSM,PSC and the Ministry of Communities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short term</a:t>
                      </a:r>
                    </a:p>
                    <a:p>
                      <a:r>
                        <a:rPr lang="en-US" baseline="0" dirty="0" smtClean="0"/>
                        <a:t>30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Aug,2019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</a:t>
                      </a:r>
                      <a:r>
                        <a:rPr lang="en-US" baseline="0" dirty="0" smtClean="0"/>
                        <a:t> of Public Health and PAHO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Engage</a:t>
                      </a:r>
                      <a:r>
                        <a:rPr lang="en-US" baseline="0" dirty="0" smtClean="0"/>
                        <a:t> The Principal Personnel officer(MOPH),Director Regional Health Services, Director IT.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</a:t>
                      </a:r>
                    </a:p>
                    <a:p>
                      <a:r>
                        <a:rPr lang="en-US" dirty="0" smtClean="0"/>
                        <a:t>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Feb,2020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Personnel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dept,Ministry</a:t>
                      </a:r>
                      <a:r>
                        <a:rPr lang="en-US" baseline="0" dirty="0" smtClean="0"/>
                        <a:t> of Communities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Reconcile information with the Director of</a:t>
                      </a:r>
                      <a:r>
                        <a:rPr lang="en-US" baseline="0" dirty="0" smtClean="0"/>
                        <a:t> planning, and where necessary (MOF), (MOSP),RHS,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</a:t>
                      </a:r>
                    </a:p>
                    <a:p>
                      <a:r>
                        <a:rPr lang="en-US" dirty="0" smtClean="0"/>
                        <a:t>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April,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MOF,GPHC,Personnel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dept</a:t>
                      </a:r>
                      <a:r>
                        <a:rPr lang="en-US" baseline="0" dirty="0" smtClean="0"/>
                        <a:t>,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personnel department  will work  in conjunction with team IT for this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</a:t>
                      </a:r>
                    </a:p>
                    <a:p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June,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IT, Personnel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Dept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</a:t>
                      </a:r>
                      <a:r>
                        <a:rPr lang="en-US" baseline="0" dirty="0" smtClean="0"/>
                        <a:t> team (PAHO) and Team IT(MOPH) carefully examining the product at hand, provide necessary recommendations/changes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term</a:t>
                      </a:r>
                    </a:p>
                    <a:p>
                      <a:r>
                        <a:rPr lang="en-US" dirty="0" smtClean="0"/>
                        <a:t>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Aug,2020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PAHO/TEAM</a:t>
                      </a:r>
                      <a:r>
                        <a:rPr lang="en-US" baseline="0" dirty="0" smtClean="0"/>
                        <a:t> IT(</a:t>
                      </a:r>
                      <a:r>
                        <a:rPr lang="en-US" baseline="0" dirty="0" err="1" smtClean="0"/>
                        <a:t>MoPH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S2XDK6ZE62HX-2102554853-33</_dlc_DocId>
    <_dlc_DocIdUrl xmlns="f89c1f2e-6fad-4ddb-9b8d-2fc90c6c7eef">
      <Url>https://paho.sharepoint.com/_layouts/15/DocIdRedir.aspx?ID=S2XDK6ZE62HX-2102554853-33</Url>
      <Description>S2XDK6ZE62HX-2102554853-33</Description>
    </_dlc_DocIdUrl>
  </documentManagement>
</p:properties>
</file>

<file path=customXml/itemProps1.xml><?xml version="1.0" encoding="utf-8"?>
<ds:datastoreItem xmlns:ds="http://schemas.openxmlformats.org/officeDocument/2006/customXml" ds:itemID="{8B5F5F66-C5DD-468D-B64D-D3C069230374}"/>
</file>

<file path=customXml/itemProps2.xml><?xml version="1.0" encoding="utf-8"?>
<ds:datastoreItem xmlns:ds="http://schemas.openxmlformats.org/officeDocument/2006/customXml" ds:itemID="{A0FBDEC6-430A-4913-844D-7BD57368FE2D}"/>
</file>

<file path=customXml/itemProps3.xml><?xml version="1.0" encoding="utf-8"?>
<ds:datastoreItem xmlns:ds="http://schemas.openxmlformats.org/officeDocument/2006/customXml" ds:itemID="{190AE4F9-107D-4A0E-AFF8-815051EC819B}"/>
</file>

<file path=customXml/itemProps4.xml><?xml version="1.0" encoding="utf-8"?>
<ds:datastoreItem xmlns:ds="http://schemas.openxmlformats.org/officeDocument/2006/customXml" ds:itemID="{57057C8C-8590-4733-999B-FBA3B6D7CE5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318</Words>
  <Application>Microsoft Office PowerPoint</Application>
  <PresentationFormat>On-screen Show (4:3)</PresentationFormat>
  <Paragraphs>51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3_Office Theme</vt:lpstr>
      <vt:lpstr>Waveform</vt:lpstr>
      <vt:lpstr>Group exercise 3: NHWA implementation roadmap </vt:lpstr>
      <vt:lpstr>Roadmap with major steps to be developed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Oris</cp:lastModifiedBy>
  <cp:revision>8</cp:revision>
  <dcterms:created xsi:type="dcterms:W3CDTF">2019-07-17T11:46:42Z</dcterms:created>
  <dcterms:modified xsi:type="dcterms:W3CDTF">2019-07-19T14:57:42Z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e80df6d6-0398-4ecd-b028-36007d35f1ff</vt:lpwstr>
  </property>
</Properties>
</file>