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>
        <p:scale>
          <a:sx n="100" d="100"/>
          <a:sy n="100" d="100"/>
        </p:scale>
        <p:origin x="132" y="-38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18/07/2019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18/07/2019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h-logo-2[1][2]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767" y="3689350"/>
            <a:ext cx="1477183" cy="127597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14" y="5277571"/>
            <a:ext cx="9143999" cy="1140790"/>
          </a:xfrm>
        </p:spPr>
        <p:txBody>
          <a:bodyPr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Saint Lucia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2725" y="5847966"/>
            <a:ext cx="8408379" cy="288000"/>
          </a:xfrm>
        </p:spPr>
        <p:txBody>
          <a:bodyPr/>
          <a:lstStyle/>
          <a:p>
            <a:pPr algn="ctr"/>
            <a:r>
              <a:rPr lang="en-US" dirty="0" smtClean="0"/>
              <a:t>18 July,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3182"/>
              </p:ext>
            </p:extLst>
          </p:nvPr>
        </p:nvGraphicFramePr>
        <p:xfrm>
          <a:off x="251520" y="1268760"/>
          <a:ext cx="8640960" cy="10362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Presentation to Policy</a:t>
                      </a:r>
                      <a:r>
                        <a:rPr lang="en-US" baseline="0" dirty="0" smtClean="0"/>
                        <a:t> Committee within the MOH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smtClean="0"/>
                        <a:t>to get buy-in for the highest level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Immediate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NHWA focal</a:t>
                      </a:r>
                      <a:r>
                        <a:rPr lang="en-US" baseline="0" dirty="0" smtClean="0"/>
                        <a:t> point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Corporate Planning Unit (CPU)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Statistics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 smtClean="0"/>
                        <a:t>-  Meeting with the </a:t>
                      </a:r>
                      <a:r>
                        <a:rPr lang="en-US" baseline="0" dirty="0" smtClean="0"/>
                        <a:t>Multi-</a:t>
                      </a:r>
                      <a:r>
                        <a:rPr lang="en-US" baseline="0" dirty="0" err="1" smtClean="0"/>
                        <a:t>sectoral</a:t>
                      </a:r>
                      <a:r>
                        <a:rPr lang="en-US" baseline="0" dirty="0" smtClean="0"/>
                        <a:t> Committee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Focal Point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CPU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Focal Point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CPU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Statistics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 Review</a:t>
                      </a:r>
                      <a:r>
                        <a:rPr lang="en-US" baseline="0" dirty="0" smtClean="0"/>
                        <a:t> the HRH Policy to incorporate NWHA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Focal Point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CPU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Multi-</a:t>
                      </a:r>
                      <a:r>
                        <a:rPr lang="en-US" baseline="0" dirty="0" err="1" smtClean="0"/>
                        <a:t>sectoral</a:t>
                      </a:r>
                      <a:r>
                        <a:rPr lang="en-US" baseline="0" dirty="0" smtClean="0"/>
                        <a:t> Committee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Sensitize</a:t>
                      </a:r>
                      <a:r>
                        <a:rPr lang="en-US" baseline="0" dirty="0" smtClean="0"/>
                        <a:t> stakeholders of the NHWA Concept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Inform them of their roles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Train/introduce data entry people to use the platform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to long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Foca</a:t>
                      </a:r>
                      <a:r>
                        <a:rPr lang="en-US" baseline="0" dirty="0" smtClean="0"/>
                        <a:t>l point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Stakeholders (Min. of the Public Service (</a:t>
                      </a:r>
                      <a:r>
                        <a:rPr lang="en-US" baseline="0" dirty="0" err="1" smtClean="0"/>
                        <a:t>MoPS</a:t>
                      </a:r>
                      <a:r>
                        <a:rPr lang="en-US" baseline="0" dirty="0" smtClean="0"/>
                        <a:t>), Councils, Association, Statistics, </a:t>
                      </a:r>
                      <a:r>
                        <a:rPr lang="en-US" baseline="0" dirty="0" err="1" smtClean="0"/>
                        <a:t>etc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smtClean="0"/>
                        <a:t>PAHO/WHO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</a:t>
                      </a:r>
                      <a:r>
                        <a:rPr lang="en-US" baseline="0" dirty="0" smtClean="0"/>
                        <a:t>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baseline="0" dirty="0" smtClean="0"/>
                        <a:t>  Focal Point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</a:t>
                      </a:r>
                      <a:r>
                        <a:rPr lang="en-US" baseline="0" dirty="0" smtClean="0"/>
                        <a:t>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Focal Point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Communications 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Focal Point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CPU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smtClean="0"/>
                        <a:t>(M+E Team)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S2XDK6ZE62HX-2102554853-35</_dlc_DocId>
    <_dlc_DocIdUrl xmlns="f89c1f2e-6fad-4ddb-9b8d-2fc90c6c7eef">
      <Url>https://paho.sharepoint.com/_layouts/15/DocIdRedir.aspx?ID=S2XDK6ZE62HX-2102554853-35</Url>
      <Description>S2XDK6ZE62HX-2102554853-35</Description>
    </_dlc_DocIdUrl>
  </documentManagement>
</p:properties>
</file>

<file path=customXml/itemProps1.xml><?xml version="1.0" encoding="utf-8"?>
<ds:datastoreItem xmlns:ds="http://schemas.openxmlformats.org/officeDocument/2006/customXml" ds:itemID="{E75A4146-095F-4ADC-A9B1-74189A856629}"/>
</file>

<file path=customXml/itemProps2.xml><?xml version="1.0" encoding="utf-8"?>
<ds:datastoreItem xmlns:ds="http://schemas.openxmlformats.org/officeDocument/2006/customXml" ds:itemID="{E582279D-8DE0-4EE0-85EB-CB4D48CB4328}"/>
</file>

<file path=customXml/itemProps3.xml><?xml version="1.0" encoding="utf-8"?>
<ds:datastoreItem xmlns:ds="http://schemas.openxmlformats.org/officeDocument/2006/customXml" ds:itemID="{8995B842-4576-48CE-9A91-43FDB3D0D457}"/>
</file>

<file path=customXml/itemProps4.xml><?xml version="1.0" encoding="utf-8"?>
<ds:datastoreItem xmlns:ds="http://schemas.openxmlformats.org/officeDocument/2006/customXml" ds:itemID="{4BAB4CD1-2F07-440D-8977-08320E37080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1304</TotalTime>
  <Words>172</Words>
  <Application>Microsoft Office PowerPoint</Application>
  <PresentationFormat>On-screen Show (4:3)</PresentationFormat>
  <Paragraphs>62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Candara</vt:lpstr>
      <vt:lpstr>Ebrima</vt:lpstr>
      <vt:lpstr>Symbol</vt:lpstr>
      <vt:lpstr>Times New Roman</vt:lpstr>
      <vt:lpstr>3_Office Theme</vt:lpstr>
      <vt:lpstr>Waveform</vt:lpstr>
      <vt:lpstr>Group exercise 3: NHWA implementation roadmap </vt:lpstr>
      <vt:lpstr>Roadmap with major steps to be developed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Jacqueline Matthew</cp:lastModifiedBy>
  <cp:revision>10</cp:revision>
  <dcterms:created xsi:type="dcterms:W3CDTF">2019-07-17T11:46:42Z</dcterms:created>
  <dcterms:modified xsi:type="dcterms:W3CDTF">2019-07-19T16:03:51Z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aa353864-accb-4bda-961d-4d49d52a6a53</vt:lpwstr>
  </property>
</Properties>
</file>